
<file path=[Content_Types].xml><?xml version="1.0" encoding="utf-8"?>
<Types xmlns="http://schemas.openxmlformats.org/package/2006/content-types">
  <Override PartName="/_rels/.rels" ContentType="application/vnd.openxmlformats-package.relationships+xml"/>
  <Override PartName="/ppt/notesSlides/notesSlide48.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_rels/notesSlide1.xml.rels" ContentType="application/vnd.openxmlformats-package.relationships+xml"/>
  <Override PartName="/ppt/notesSlides/_rels/notesSlide45.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7.xml.rels" ContentType="application/vnd.openxmlformats-package.relationships+xml"/>
  <Override PartName="/ppt/notesSlides/notesSlide47.xml" ContentType="application/vnd.openxmlformats-officedocument.presentationml.notes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99.png" ContentType="image/png"/>
  <Override PartName="/ppt/media/image98.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0.png" ContentType="image/png"/>
  <Override PartName="/ppt/media/image39.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3.png" ContentType="image/png"/>
  <Override PartName="/ppt/media/image24.png" ContentType="image/png"/>
  <Override PartName="/ppt/media/image59.png" ContentType="image/png"/>
  <Override PartName="/ppt/media/image10.png" ContentType="image/png"/>
  <Override PartName="/ppt/media/image69.png" ContentType="image/png"/>
  <Override PartName="/ppt/media/image25.png" ContentType="image/png"/>
  <Override PartName="/ppt/media/image78.png" ContentType="image/png"/>
  <Override PartName="/ppt/media/image17.png" ContentType="image/png"/>
  <Override PartName="/ppt/media/image41.png" ContentType="image/png"/>
  <Override PartName="/ppt/media/image1.jpeg" ContentType="image/jpeg"/>
  <Override PartName="/ppt/media/image83.png" ContentType="image/png"/>
  <Override PartName="/ppt/media/image13.jpeg" ContentType="image/jpeg"/>
  <Override PartName="/ppt/media/image11.png" ContentType="image/png"/>
  <Override PartName="/ppt/media/image38.png" ContentType="image/png"/>
  <Override PartName="/ppt/media/image31.png" ContentType="image/png"/>
  <Override PartName="/ppt/media/image4.jpeg" ContentType="image/jpeg"/>
  <Override PartName="/ppt/media/image3.png" ContentType="image/png"/>
  <Override PartName="/ppt/media/image53.png" ContentType="image/png"/>
  <Override PartName="/ppt/media/image37.png" ContentType="image/png"/>
  <Override PartName="/ppt/media/image2.png" ContentType="image/png"/>
  <Override PartName="/ppt/media/image52.png" ContentType="image/png"/>
  <Override PartName="/ppt/media/image22.png" ContentType="image/png"/>
  <Override PartName="/ppt/media/image92.png" ContentType="image/png"/>
  <Override PartName="/ppt/media/image7.png" ContentType="image/png"/>
  <Override PartName="/ppt/media/image57.png" ContentType="image/png"/>
  <Override PartName="/ppt/media/image12.png" ContentType="image/png"/>
  <Override PartName="/ppt/media/image14.png" ContentType="image/png"/>
  <Override PartName="/ppt/media/image15.png" ContentType="image/png"/>
  <Override PartName="/ppt/media/image16.png" ContentType="image/png"/>
  <Override PartName="/ppt/media/image18.png" ContentType="image/png"/>
  <Override PartName="/ppt/media/image93.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91.png" ContentType="image/png"/>
  <Override PartName="/ppt/media/image6.png" ContentType="image/png"/>
  <Override PartName="/ppt/media/image56.png" ContentType="image/png"/>
  <Override PartName="/ppt/media/image21.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4.png" ContentType="image/png"/>
  <Override PartName="/ppt/media/image58.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8.jpeg" ContentType="image/jpe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85.jpeg" ContentType="image/jpeg"/>
  <Override PartName="/ppt/media/image80.png" ContentType="image/png"/>
  <Override PartName="/ppt/media/image81.png" ContentType="image/png"/>
  <Override PartName="/ppt/media/image82.png" ContentType="image/png"/>
  <Override PartName="/ppt/media/image84.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88825"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66"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67"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68"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69" name="PlaceHolder 5"/>
          <p:cNvSpPr>
            <a:spLocks noGrp="1"/>
          </p:cNvSpPr>
          <p:nvPr>
            <p:ph type="sldNum"/>
          </p:nvPr>
        </p:nvSpPr>
        <p:spPr>
          <a:xfrm>
            <a:off x="4399200" y="9555480"/>
            <a:ext cx="3372840" cy="502560"/>
          </a:xfrm>
          <a:prstGeom prst="rect">
            <a:avLst/>
          </a:prstGeom>
        </p:spPr>
        <p:txBody>
          <a:bodyPr lIns="0" rIns="0" tIns="0" bIns="0" anchor="b"/>
          <a:p>
            <a:pPr algn="r"/>
            <a:fld id="{06A2D27A-78B3-4821-8E83-E1B76785D636}"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xml"/><Relationship Id="rId4"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5.xml"/><Relationship Id="rId4"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6.xml"/><Relationship Id="rId4"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7.xml"/><Relationship Id="rId4"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8.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body"/>
          </p:nvPr>
        </p:nvSpPr>
        <p:spPr>
          <a:xfrm>
            <a:off x="380880" y="4343400"/>
            <a:ext cx="609552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64" name="TextShape 2"/>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uFill>
                  <a:solidFill>
                    <a:srgbClr val="ffffff"/>
                  </a:solidFill>
                </a:u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400" spc="-1" strike="noStrike">
              <a:solidFill>
                <a:srgbClr val="000000"/>
              </a:solidFill>
              <a:uFill>
                <a:solidFill>
                  <a:srgbClr val="ffffff"/>
                </a:solidFill>
              </a:uFill>
              <a:latin typeface="Times New Roman"/>
            </a:endParaRPr>
          </a:p>
          <a:p>
            <a:pPr>
              <a:lnSpc>
                <a:spcPct val="100000"/>
              </a:lnSpc>
            </a:pPr>
            <a:r>
              <a:rPr b="0" lang="en-US" sz="1000" spc="-1" strike="noStrike">
                <a:solidFill>
                  <a:srgbClr val="000000"/>
                </a:solidFill>
                <a:uFill>
                  <a:solidFill>
                    <a:srgbClr val="ffffff"/>
                  </a:solidFill>
                </a:u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uFill>
                  <a:solidFill>
                    <a:srgbClr val="ffffff"/>
                  </a:solidFill>
                </a:uFill>
                <a:latin typeface="+mn-lt"/>
                <a:ea typeface="+mn-ea"/>
              </a:rPr>
              <a:t> license.</a:t>
            </a:r>
            <a:endParaRPr b="0" lang="en-US" sz="1400" spc="-1" strike="noStrike">
              <a:solidFill>
                <a:srgbClr val="000000"/>
              </a:solidFill>
              <a:uFill>
                <a:solidFill>
                  <a:srgbClr val="ffffff"/>
                </a:solidFill>
              </a:uFill>
              <a:latin typeface="Times New Roman"/>
            </a:endParaRPr>
          </a:p>
        </p:txBody>
      </p:sp>
      <p:sp>
        <p:nvSpPr>
          <p:cNvPr id="465" name="TextShape 3"/>
          <p:cNvSpPr txBox="1"/>
          <p:nvPr/>
        </p:nvSpPr>
        <p:spPr>
          <a:xfrm>
            <a:off x="6309000" y="8748000"/>
            <a:ext cx="547200" cy="394200"/>
          </a:xfrm>
          <a:prstGeom prst="rect">
            <a:avLst/>
          </a:prstGeom>
          <a:noFill/>
          <a:ln>
            <a:noFill/>
          </a:ln>
        </p:spPr>
        <p:txBody>
          <a:bodyPr anchor="b"/>
          <a:p>
            <a:pPr algn="r">
              <a:lnSpc>
                <a:spcPct val="100000"/>
              </a:lnSpc>
            </a:pPr>
            <a:fld id="{5BB886B1-0A3C-4859-9A15-8C742BA872FE}" type="slidenum">
              <a:rPr b="0" lang="en-US" sz="10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body"/>
          </p:nvPr>
        </p:nvSpPr>
        <p:spPr>
          <a:xfrm>
            <a:off x="380880" y="4343400"/>
            <a:ext cx="609552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67" name="TextShape 2"/>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uFill>
                  <a:solidFill>
                    <a:srgbClr val="ffffff"/>
                  </a:solidFill>
                </a:u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400" spc="-1" strike="noStrike">
              <a:solidFill>
                <a:srgbClr val="000000"/>
              </a:solidFill>
              <a:uFill>
                <a:solidFill>
                  <a:srgbClr val="ffffff"/>
                </a:solidFill>
              </a:uFill>
              <a:latin typeface="Times New Roman"/>
            </a:endParaRPr>
          </a:p>
          <a:p>
            <a:pPr>
              <a:lnSpc>
                <a:spcPct val="100000"/>
              </a:lnSpc>
            </a:pPr>
            <a:r>
              <a:rPr b="0" lang="en-US" sz="1000" spc="-1" strike="noStrike">
                <a:solidFill>
                  <a:srgbClr val="000000"/>
                </a:solidFill>
                <a:uFill>
                  <a:solidFill>
                    <a:srgbClr val="ffffff"/>
                  </a:solidFill>
                </a:u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uFill>
                  <a:solidFill>
                    <a:srgbClr val="ffffff"/>
                  </a:solidFill>
                </a:uFill>
                <a:latin typeface="+mn-lt"/>
                <a:ea typeface="+mn-ea"/>
              </a:rPr>
              <a:t> license.</a:t>
            </a:r>
            <a:endParaRPr b="0" lang="en-US" sz="1400" spc="-1" strike="noStrike">
              <a:solidFill>
                <a:srgbClr val="000000"/>
              </a:solidFill>
              <a:uFill>
                <a:solidFill>
                  <a:srgbClr val="ffffff"/>
                </a:solidFill>
              </a:uFill>
              <a:latin typeface="Times New Roman"/>
            </a:endParaRPr>
          </a:p>
        </p:txBody>
      </p:sp>
      <p:sp>
        <p:nvSpPr>
          <p:cNvPr id="468" name="TextShape 3"/>
          <p:cNvSpPr txBox="1"/>
          <p:nvPr/>
        </p:nvSpPr>
        <p:spPr>
          <a:xfrm>
            <a:off x="6309000" y="8748000"/>
            <a:ext cx="547200" cy="394200"/>
          </a:xfrm>
          <a:prstGeom prst="rect">
            <a:avLst/>
          </a:prstGeom>
          <a:noFill/>
          <a:ln>
            <a:noFill/>
          </a:ln>
        </p:spPr>
        <p:txBody>
          <a:bodyPr anchor="b"/>
          <a:p>
            <a:pPr algn="r">
              <a:lnSpc>
                <a:spcPct val="100000"/>
              </a:lnSpc>
            </a:pPr>
            <a:fld id="{F3D3154E-7E94-4F59-B8B6-953285F976E1}" type="slidenum">
              <a:rPr b="0" lang="en-US" sz="10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body"/>
          </p:nvPr>
        </p:nvSpPr>
        <p:spPr>
          <a:xfrm>
            <a:off x="380880" y="4343400"/>
            <a:ext cx="609552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70" name="TextShape 2"/>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uFill>
                  <a:solidFill>
                    <a:srgbClr val="ffffff"/>
                  </a:solidFill>
                </a:u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400" spc="-1" strike="noStrike">
              <a:solidFill>
                <a:srgbClr val="000000"/>
              </a:solidFill>
              <a:uFill>
                <a:solidFill>
                  <a:srgbClr val="ffffff"/>
                </a:solidFill>
              </a:uFill>
              <a:latin typeface="Times New Roman"/>
            </a:endParaRPr>
          </a:p>
          <a:p>
            <a:pPr>
              <a:lnSpc>
                <a:spcPct val="100000"/>
              </a:lnSpc>
            </a:pPr>
            <a:r>
              <a:rPr b="0" lang="en-US" sz="1000" spc="-1" strike="noStrike">
                <a:solidFill>
                  <a:srgbClr val="000000"/>
                </a:solidFill>
                <a:uFill>
                  <a:solidFill>
                    <a:srgbClr val="ffffff"/>
                  </a:solidFill>
                </a:u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uFill>
                  <a:solidFill>
                    <a:srgbClr val="ffffff"/>
                  </a:solidFill>
                </a:uFill>
                <a:latin typeface="+mn-lt"/>
                <a:ea typeface="+mn-ea"/>
              </a:rPr>
              <a:t> license.</a:t>
            </a:r>
            <a:endParaRPr b="0" lang="en-US" sz="1400" spc="-1" strike="noStrike">
              <a:solidFill>
                <a:srgbClr val="000000"/>
              </a:solidFill>
              <a:uFill>
                <a:solidFill>
                  <a:srgbClr val="ffffff"/>
                </a:solidFill>
              </a:uFill>
              <a:latin typeface="Times New Roman"/>
            </a:endParaRPr>
          </a:p>
        </p:txBody>
      </p:sp>
      <p:sp>
        <p:nvSpPr>
          <p:cNvPr id="471" name="TextShape 3"/>
          <p:cNvSpPr txBox="1"/>
          <p:nvPr/>
        </p:nvSpPr>
        <p:spPr>
          <a:xfrm>
            <a:off x="6309000" y="8748000"/>
            <a:ext cx="547200" cy="394200"/>
          </a:xfrm>
          <a:prstGeom prst="rect">
            <a:avLst/>
          </a:prstGeom>
          <a:noFill/>
          <a:ln>
            <a:noFill/>
          </a:ln>
        </p:spPr>
        <p:txBody>
          <a:bodyPr anchor="b"/>
          <a:p>
            <a:pPr algn="r">
              <a:lnSpc>
                <a:spcPct val="100000"/>
              </a:lnSpc>
            </a:pPr>
            <a:fld id="{F33E16FE-2B4C-45B5-ABD8-BB88AEC4123C}" type="slidenum">
              <a:rPr b="0" lang="en-US" sz="10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380880" y="4343400"/>
            <a:ext cx="609552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73" name="TextShape 2"/>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uFill>
                  <a:solidFill>
                    <a:srgbClr val="ffffff"/>
                  </a:solidFill>
                </a:u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400" spc="-1" strike="noStrike">
              <a:solidFill>
                <a:srgbClr val="000000"/>
              </a:solidFill>
              <a:uFill>
                <a:solidFill>
                  <a:srgbClr val="ffffff"/>
                </a:solidFill>
              </a:uFill>
              <a:latin typeface="Times New Roman"/>
            </a:endParaRPr>
          </a:p>
          <a:p>
            <a:pPr>
              <a:lnSpc>
                <a:spcPct val="100000"/>
              </a:lnSpc>
            </a:pPr>
            <a:r>
              <a:rPr b="0" lang="en-US" sz="1000" spc="-1" strike="noStrike">
                <a:solidFill>
                  <a:srgbClr val="000000"/>
                </a:solidFill>
                <a:uFill>
                  <a:solidFill>
                    <a:srgbClr val="ffffff"/>
                  </a:solidFill>
                </a:u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uFill>
                  <a:solidFill>
                    <a:srgbClr val="ffffff"/>
                  </a:solidFill>
                </a:uFill>
                <a:latin typeface="+mn-lt"/>
                <a:ea typeface="+mn-ea"/>
              </a:rPr>
              <a:t> license.</a:t>
            </a:r>
            <a:endParaRPr b="0" lang="en-US" sz="1400" spc="-1" strike="noStrike">
              <a:solidFill>
                <a:srgbClr val="000000"/>
              </a:solidFill>
              <a:uFill>
                <a:solidFill>
                  <a:srgbClr val="ffffff"/>
                </a:solidFill>
              </a:uFill>
              <a:latin typeface="Times New Roman"/>
            </a:endParaRPr>
          </a:p>
        </p:txBody>
      </p:sp>
      <p:sp>
        <p:nvSpPr>
          <p:cNvPr id="474" name="TextShape 3"/>
          <p:cNvSpPr txBox="1"/>
          <p:nvPr/>
        </p:nvSpPr>
        <p:spPr>
          <a:xfrm>
            <a:off x="6309000" y="8748000"/>
            <a:ext cx="547200" cy="394200"/>
          </a:xfrm>
          <a:prstGeom prst="rect">
            <a:avLst/>
          </a:prstGeom>
          <a:noFill/>
          <a:ln>
            <a:noFill/>
          </a:ln>
        </p:spPr>
        <p:txBody>
          <a:bodyPr anchor="b"/>
          <a:p>
            <a:pPr algn="r">
              <a:lnSpc>
                <a:spcPct val="100000"/>
              </a:lnSpc>
            </a:pPr>
            <a:fld id="{7D0AEFE3-16E5-41C4-86E1-2055D0CBAD15}" type="slidenum">
              <a:rPr b="0" lang="en-US" sz="10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body"/>
          </p:nvPr>
        </p:nvSpPr>
        <p:spPr>
          <a:xfrm>
            <a:off x="380880" y="4343400"/>
            <a:ext cx="609552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76" name="TextShape 2"/>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uFill>
                  <a:solidFill>
                    <a:srgbClr val="ffffff"/>
                  </a:solidFill>
                </a:u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400" spc="-1" strike="noStrike">
              <a:solidFill>
                <a:srgbClr val="000000"/>
              </a:solidFill>
              <a:uFill>
                <a:solidFill>
                  <a:srgbClr val="ffffff"/>
                </a:solidFill>
              </a:uFill>
              <a:latin typeface="Times New Roman"/>
            </a:endParaRPr>
          </a:p>
          <a:p>
            <a:pPr>
              <a:lnSpc>
                <a:spcPct val="100000"/>
              </a:lnSpc>
            </a:pPr>
            <a:r>
              <a:rPr b="0" lang="en-US" sz="1000" spc="-1" strike="noStrike">
                <a:solidFill>
                  <a:srgbClr val="000000"/>
                </a:solidFill>
                <a:uFill>
                  <a:solidFill>
                    <a:srgbClr val="ffffff"/>
                  </a:solidFill>
                </a:u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uFill>
                  <a:solidFill>
                    <a:srgbClr val="ffffff"/>
                  </a:solidFill>
                </a:uFill>
                <a:latin typeface="+mn-lt"/>
                <a:ea typeface="+mn-ea"/>
              </a:rPr>
              <a:t> license.</a:t>
            </a:r>
            <a:endParaRPr b="0" lang="en-US" sz="1400" spc="-1" strike="noStrike">
              <a:solidFill>
                <a:srgbClr val="000000"/>
              </a:solidFill>
              <a:uFill>
                <a:solidFill>
                  <a:srgbClr val="ffffff"/>
                </a:solidFill>
              </a:uFill>
              <a:latin typeface="Times New Roman"/>
            </a:endParaRPr>
          </a:p>
        </p:txBody>
      </p:sp>
      <p:sp>
        <p:nvSpPr>
          <p:cNvPr id="477" name="TextShape 3"/>
          <p:cNvSpPr txBox="1"/>
          <p:nvPr/>
        </p:nvSpPr>
        <p:spPr>
          <a:xfrm>
            <a:off x="6309000" y="8748000"/>
            <a:ext cx="547200" cy="394200"/>
          </a:xfrm>
          <a:prstGeom prst="rect">
            <a:avLst/>
          </a:prstGeom>
          <a:noFill/>
          <a:ln>
            <a:noFill/>
          </a:ln>
        </p:spPr>
        <p:txBody>
          <a:bodyPr anchor="b"/>
          <a:p>
            <a:pPr algn="r">
              <a:lnSpc>
                <a:spcPct val="100000"/>
              </a:lnSpc>
            </a:pPr>
            <a:fld id="{90102EC2-65A0-4A53-BB9B-4A8C6A14848B}" type="slidenum">
              <a:rPr b="0" lang="en-US" sz="10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29" name="PlaceHolder 2"/>
          <p:cNvSpPr>
            <a:spLocks noGrp="1"/>
          </p:cNvSpPr>
          <p:nvPr>
            <p:ph type="body"/>
          </p:nvPr>
        </p:nvSpPr>
        <p:spPr>
          <a:xfrm>
            <a:off x="609120" y="160452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30" name="PlaceHolder 3"/>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32"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33"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34"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35" name="PlaceHolder 5"/>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37"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38" name="PlaceHolder 3"/>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pic>
        <p:nvPicPr>
          <p:cNvPr id="39" name="" descr=""/>
          <p:cNvPicPr/>
          <p:nvPr/>
        </p:nvPicPr>
        <p:blipFill>
          <a:blip r:embed="rId2"/>
          <a:stretch/>
        </p:blipFill>
        <p:spPr>
          <a:xfrm>
            <a:off x="3601080" y="1604520"/>
            <a:ext cx="4984920" cy="3977280"/>
          </a:xfrm>
          <a:prstGeom prst="rect">
            <a:avLst/>
          </a:prstGeom>
          <a:ln>
            <a:noFill/>
          </a:ln>
        </p:spPr>
      </p:pic>
      <p:pic>
        <p:nvPicPr>
          <p:cNvPr id="40" name="" descr=""/>
          <p:cNvPicPr/>
          <p:nvPr/>
        </p:nvPicPr>
        <p:blipFill>
          <a:blip r:embed="rId3"/>
          <a:stretch/>
        </p:blipFill>
        <p:spPr>
          <a:xfrm>
            <a:off x="36010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48" name="PlaceHolder 2"/>
          <p:cNvSpPr>
            <a:spLocks noGrp="1"/>
          </p:cNvSpPr>
          <p:nvPr>
            <p:ph type="subTitle"/>
          </p:nvPr>
        </p:nvSpPr>
        <p:spPr>
          <a:xfrm>
            <a:off x="609120" y="1604520"/>
            <a:ext cx="1096956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50"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52"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53" name="PlaceHolder 3"/>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120" y="273600"/>
            <a:ext cx="1096956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57"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58" name="PlaceHolder 3"/>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59" name="PlaceHolder 4"/>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8" name="PlaceHolder 2"/>
          <p:cNvSpPr>
            <a:spLocks noGrp="1"/>
          </p:cNvSpPr>
          <p:nvPr>
            <p:ph type="subTitle"/>
          </p:nvPr>
        </p:nvSpPr>
        <p:spPr>
          <a:xfrm>
            <a:off x="609120" y="1604520"/>
            <a:ext cx="1096956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61"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62"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63"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65"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66"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67" name="PlaceHolder 4"/>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69" name="PlaceHolder 2"/>
          <p:cNvSpPr>
            <a:spLocks noGrp="1"/>
          </p:cNvSpPr>
          <p:nvPr>
            <p:ph type="body"/>
          </p:nvPr>
        </p:nvSpPr>
        <p:spPr>
          <a:xfrm>
            <a:off x="609120" y="160452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70" name="PlaceHolder 3"/>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72"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73"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74"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75" name="PlaceHolder 5"/>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77"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78" name="PlaceHolder 3"/>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pic>
        <p:nvPicPr>
          <p:cNvPr id="79" name="" descr=""/>
          <p:cNvPicPr/>
          <p:nvPr/>
        </p:nvPicPr>
        <p:blipFill>
          <a:blip r:embed="rId2"/>
          <a:stretch/>
        </p:blipFill>
        <p:spPr>
          <a:xfrm>
            <a:off x="3601080" y="1604520"/>
            <a:ext cx="4984920" cy="3977280"/>
          </a:xfrm>
          <a:prstGeom prst="rect">
            <a:avLst/>
          </a:prstGeom>
          <a:ln>
            <a:noFill/>
          </a:ln>
        </p:spPr>
      </p:pic>
      <p:pic>
        <p:nvPicPr>
          <p:cNvPr id="80" name="" descr=""/>
          <p:cNvPicPr/>
          <p:nvPr/>
        </p:nvPicPr>
        <p:blipFill>
          <a:blip r:embed="rId3"/>
          <a:stretch/>
        </p:blipFill>
        <p:spPr>
          <a:xfrm>
            <a:off x="36010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96" name="PlaceHolder 2"/>
          <p:cNvSpPr>
            <a:spLocks noGrp="1"/>
          </p:cNvSpPr>
          <p:nvPr>
            <p:ph type="subTitle"/>
          </p:nvPr>
        </p:nvSpPr>
        <p:spPr>
          <a:xfrm>
            <a:off x="609120" y="1604520"/>
            <a:ext cx="1096956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98"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00"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01" name="PlaceHolder 3"/>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0"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120" y="273600"/>
            <a:ext cx="1096956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05"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06" name="PlaceHolder 3"/>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07" name="PlaceHolder 4"/>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09"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10"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11"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13"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14"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15" name="PlaceHolder 4"/>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17" name="PlaceHolder 2"/>
          <p:cNvSpPr>
            <a:spLocks noGrp="1"/>
          </p:cNvSpPr>
          <p:nvPr>
            <p:ph type="body"/>
          </p:nvPr>
        </p:nvSpPr>
        <p:spPr>
          <a:xfrm>
            <a:off x="609120" y="160452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18" name="PlaceHolder 3"/>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20"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21"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22"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23" name="PlaceHolder 5"/>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25"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26" name="PlaceHolder 3"/>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pic>
        <p:nvPicPr>
          <p:cNvPr id="127" name="" descr=""/>
          <p:cNvPicPr/>
          <p:nvPr/>
        </p:nvPicPr>
        <p:blipFill>
          <a:blip r:embed="rId2"/>
          <a:stretch/>
        </p:blipFill>
        <p:spPr>
          <a:xfrm>
            <a:off x="3601080" y="1604520"/>
            <a:ext cx="4984920" cy="3977280"/>
          </a:xfrm>
          <a:prstGeom prst="rect">
            <a:avLst/>
          </a:prstGeom>
          <a:ln>
            <a:noFill/>
          </a:ln>
        </p:spPr>
      </p:pic>
      <p:pic>
        <p:nvPicPr>
          <p:cNvPr id="128" name="" descr=""/>
          <p:cNvPicPr/>
          <p:nvPr/>
        </p:nvPicPr>
        <p:blipFill>
          <a:blip r:embed="rId3"/>
          <a:stretch/>
        </p:blipFill>
        <p:spPr>
          <a:xfrm>
            <a:off x="36010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32" name="PlaceHolder 2"/>
          <p:cNvSpPr>
            <a:spLocks noGrp="1"/>
          </p:cNvSpPr>
          <p:nvPr>
            <p:ph type="subTitle"/>
          </p:nvPr>
        </p:nvSpPr>
        <p:spPr>
          <a:xfrm>
            <a:off x="609120" y="1604520"/>
            <a:ext cx="1096956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34"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2"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3" name="PlaceHolder 3"/>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36"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37" name="PlaceHolder 3"/>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120" y="273600"/>
            <a:ext cx="1096956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41"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42" name="PlaceHolder 3"/>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43" name="PlaceHolder 4"/>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45"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46"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47"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49"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0"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1" name="PlaceHolder 4"/>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53" name="PlaceHolder 2"/>
          <p:cNvSpPr>
            <a:spLocks noGrp="1"/>
          </p:cNvSpPr>
          <p:nvPr>
            <p:ph type="body"/>
          </p:nvPr>
        </p:nvSpPr>
        <p:spPr>
          <a:xfrm>
            <a:off x="609120" y="160452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4" name="PlaceHolder 3"/>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56"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7"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8"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59" name="PlaceHolder 5"/>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61" name="PlaceHolder 2"/>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62" name="PlaceHolder 3"/>
          <p:cNvSpPr>
            <a:spLocks noGrp="1"/>
          </p:cNvSpPr>
          <p:nvPr>
            <p:ph type="body"/>
          </p:nvPr>
        </p:nvSpPr>
        <p:spPr>
          <a:xfrm>
            <a:off x="609120" y="1604520"/>
            <a:ext cx="1096956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pic>
        <p:nvPicPr>
          <p:cNvPr id="163" name="" descr=""/>
          <p:cNvPicPr/>
          <p:nvPr/>
        </p:nvPicPr>
        <p:blipFill>
          <a:blip r:embed="rId2"/>
          <a:stretch/>
        </p:blipFill>
        <p:spPr>
          <a:xfrm>
            <a:off x="3601080" y="1604520"/>
            <a:ext cx="4984920" cy="3977280"/>
          </a:xfrm>
          <a:prstGeom prst="rect">
            <a:avLst/>
          </a:prstGeom>
          <a:ln>
            <a:noFill/>
          </a:ln>
        </p:spPr>
      </p:pic>
      <p:pic>
        <p:nvPicPr>
          <p:cNvPr id="164" name="" descr=""/>
          <p:cNvPicPr/>
          <p:nvPr/>
        </p:nvPicPr>
        <p:blipFill>
          <a:blip r:embed="rId3"/>
          <a:stretch/>
        </p:blipFill>
        <p:spPr>
          <a:xfrm>
            <a:off x="3601080" y="1604520"/>
            <a:ext cx="498492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120" y="273600"/>
            <a:ext cx="1096956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17"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8" name="PlaceHolder 3"/>
          <p:cNvSpPr>
            <a:spLocks noGrp="1"/>
          </p:cNvSpPr>
          <p:nvPr>
            <p:ph type="body"/>
          </p:nvPr>
        </p:nvSpPr>
        <p:spPr>
          <a:xfrm>
            <a:off x="60912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19" name="PlaceHolder 4"/>
          <p:cNvSpPr>
            <a:spLocks noGrp="1"/>
          </p:cNvSpPr>
          <p:nvPr>
            <p:ph type="body"/>
          </p:nvPr>
        </p:nvSpPr>
        <p:spPr>
          <a:xfrm>
            <a:off x="623016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21" name="PlaceHolder 2"/>
          <p:cNvSpPr>
            <a:spLocks noGrp="1"/>
          </p:cNvSpPr>
          <p:nvPr>
            <p:ph type="body"/>
          </p:nvPr>
        </p:nvSpPr>
        <p:spPr>
          <a:xfrm>
            <a:off x="609120" y="1604520"/>
            <a:ext cx="5352840" cy="397728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22"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23" name="PlaceHolder 4"/>
          <p:cNvSpPr>
            <a:spLocks noGrp="1"/>
          </p:cNvSpPr>
          <p:nvPr>
            <p:ph type="body"/>
          </p:nvPr>
        </p:nvSpPr>
        <p:spPr>
          <a:xfrm>
            <a:off x="6230160" y="368208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120" y="273600"/>
            <a:ext cx="10969560" cy="1144800"/>
          </a:xfrm>
          <a:prstGeom prst="rect">
            <a:avLst/>
          </a:prstGeom>
        </p:spPr>
        <p:txBody>
          <a:bodyPr lIns="0" rIns="0" tIns="0" bIns="0" anchor="ctr"/>
          <a:p>
            <a:endParaRPr b="0" lang="en-US" sz="2400" spc="-1" strike="noStrike">
              <a:solidFill>
                <a:srgbClr val="ffffff"/>
              </a:solidFill>
              <a:uFill>
                <a:solidFill>
                  <a:srgbClr val="ffffff"/>
                </a:solidFill>
              </a:uFill>
              <a:latin typeface="Calibri"/>
            </a:endParaRPr>
          </a:p>
        </p:txBody>
      </p:sp>
      <p:sp>
        <p:nvSpPr>
          <p:cNvPr id="25" name="PlaceHolder 2"/>
          <p:cNvSpPr>
            <a:spLocks noGrp="1"/>
          </p:cNvSpPr>
          <p:nvPr>
            <p:ph type="body"/>
          </p:nvPr>
        </p:nvSpPr>
        <p:spPr>
          <a:xfrm>
            <a:off x="60912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26" name="PlaceHolder 3"/>
          <p:cNvSpPr>
            <a:spLocks noGrp="1"/>
          </p:cNvSpPr>
          <p:nvPr>
            <p:ph type="body"/>
          </p:nvPr>
        </p:nvSpPr>
        <p:spPr>
          <a:xfrm>
            <a:off x="6230160" y="1604520"/>
            <a:ext cx="535284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
        <p:nvSpPr>
          <p:cNvPr id="27" name="PlaceHolder 4"/>
          <p:cNvSpPr>
            <a:spLocks noGrp="1"/>
          </p:cNvSpPr>
          <p:nvPr>
            <p:ph type="body"/>
          </p:nvPr>
        </p:nvSpPr>
        <p:spPr>
          <a:xfrm>
            <a:off x="609120" y="3682080"/>
            <a:ext cx="10969560" cy="1896840"/>
          </a:xfrm>
          <a:prstGeom prst="rect">
            <a:avLst/>
          </a:prstGeom>
        </p:spPr>
        <p:txBody>
          <a:bodyPr lIns="0" rIns="0" tIns="0" bIns="0"/>
          <a:p>
            <a:endParaRPr b="0" lang="en-US" sz="3400" spc="-1" strike="noStrike">
              <a:solidFill>
                <a:srgbClr val="fffff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366440" y="314280"/>
            <a:ext cx="7382160" cy="1999800"/>
          </a:xfrm>
          <a:prstGeom prst="rect">
            <a:avLst/>
          </a:prstGeom>
        </p:spPr>
        <p:txBody>
          <a:bodyPr lIns="0" rIns="0" tIns="0" bIns="0" anchor="ctr"/>
          <a:p>
            <a:pPr algn="r">
              <a:lnSpc>
                <a:spcPct val="100000"/>
              </a:lnSpc>
            </a:pPr>
            <a:r>
              <a:rPr b="1" lang="en-US" sz="5400" spc="-1" strike="noStrike">
                <a:solidFill>
                  <a:srgbClr val="f6d18e"/>
                </a:solidFill>
                <a:uFill>
                  <a:solidFill>
                    <a:srgbClr val="ffffff"/>
                  </a:solidFill>
                </a:uFill>
                <a:latin typeface="Calibri"/>
              </a:rPr>
              <a:t>Presentation Title</a:t>
            </a:r>
            <a:endParaRPr b="0" lang="en-US" sz="2400" spc="-1" strike="noStrike">
              <a:solidFill>
                <a:srgbClr val="ffffff"/>
              </a:solidFill>
              <a:uFill>
                <a:solidFill>
                  <a:srgbClr val="ffffff"/>
                </a:solidFill>
              </a:uFill>
              <a:latin typeface="Calibri"/>
            </a:endParaRPr>
          </a:p>
        </p:txBody>
      </p:sp>
      <p:sp>
        <p:nvSpPr>
          <p:cNvPr id="1" name="PlaceHolder 2"/>
          <p:cNvSpPr>
            <a:spLocks noGrp="1"/>
          </p:cNvSpPr>
          <p:nvPr>
            <p:ph type="body"/>
          </p:nvPr>
        </p:nvSpPr>
        <p:spPr>
          <a:xfrm>
            <a:off x="760320" y="-9099000"/>
            <a:ext cx="3187080" cy="13788000"/>
          </a:xfrm>
          <a:prstGeom prst="rect">
            <a:avLst/>
          </a:prstGeom>
        </p:spPr>
        <p:txBody>
          <a:bodyPr lIns="36000" rIns="36000" tIns="36000" bIns="36000" anchor="b"/>
          <a:p>
            <a:pPr marL="432000" indent="-324000">
              <a:buClr>
                <a:srgbClr val="ffffff"/>
              </a:buClr>
              <a:buSzPct val="45000"/>
              <a:buFont typeface="Wingdings" charset="2"/>
              <a:buChar char=""/>
            </a:pPr>
            <a:r>
              <a:rPr b="1" lang="en-US" sz="2800" spc="-1" strike="noStrike">
                <a:solidFill>
                  <a:srgbClr val="ee792a"/>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1" lang="en-US" sz="2800" spc="-1" strike="noStrike">
                <a:solidFill>
                  <a:srgbClr val="ee792a"/>
                </a:solidFill>
                <a:uFill>
                  <a:solidFill>
                    <a:srgbClr val="ffffff"/>
                  </a:solidFill>
                </a:uFill>
                <a:latin typeface="Calibri"/>
              </a:rPr>
              <a:t>Second Outline Level</a:t>
            </a:r>
            <a:endParaRPr b="0" lang="en-US" sz="2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1" lang="en-US" sz="2800" spc="-1" strike="noStrike">
                <a:solidFill>
                  <a:srgbClr val="ee792a"/>
                </a:solidFill>
                <a:uFill>
                  <a:solidFill>
                    <a:srgbClr val="ffffff"/>
                  </a:solidFill>
                </a:uFill>
                <a:latin typeface="Calibri"/>
              </a:rPr>
              <a:t>Third Outline Level</a:t>
            </a:r>
            <a:endParaRPr b="0" lang="en-US" sz="2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1" lang="en-US" sz="2800" spc="-1" strike="noStrike">
                <a:solidFill>
                  <a:srgbClr val="ee792a"/>
                </a:solidFill>
                <a:uFill>
                  <a:solidFill>
                    <a:srgbClr val="ffffff"/>
                  </a:solidFill>
                </a:uFill>
                <a:latin typeface="Calibri"/>
              </a:rPr>
              <a:t>Fourth Outline Level</a:t>
            </a:r>
            <a:endParaRPr b="0" lang="en-US" sz="2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1" lang="en-US" sz="2800" spc="-1" strike="noStrike">
                <a:solidFill>
                  <a:srgbClr val="ee792a"/>
                </a:solidFill>
                <a:uFill>
                  <a:solidFill>
                    <a:srgbClr val="ffffff"/>
                  </a:solidFill>
                </a:uFill>
                <a:latin typeface="Calibri"/>
              </a:rPr>
              <a:t>Fifth Outline Level</a:t>
            </a:r>
            <a:endParaRPr b="0" lang="en-US" sz="2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1" lang="en-US" sz="2800" spc="-1" strike="noStrike">
                <a:solidFill>
                  <a:srgbClr val="ee792a"/>
                </a:solidFill>
                <a:uFill>
                  <a:solidFill>
                    <a:srgbClr val="ffffff"/>
                  </a:solidFill>
                </a:uFill>
                <a:latin typeface="Calibri"/>
              </a:rPr>
              <a:t>Sixth Outline Level</a:t>
            </a:r>
            <a:endParaRPr b="0" lang="en-US" sz="2800" spc="-1" strike="noStrike">
              <a:solidFill>
                <a:srgbClr val="ffffff"/>
              </a:solidFill>
              <a:uFill>
                <a:solidFill>
                  <a:srgbClr val="ffffff"/>
                </a:solidFill>
              </a:uFill>
              <a:latin typeface="Calibri"/>
            </a:endParaRPr>
          </a:p>
          <a:p>
            <a:pPr>
              <a:lnSpc>
                <a:spcPct val="100000"/>
              </a:lnSpc>
            </a:pPr>
            <a:r>
              <a:rPr b="1" lang="en-US" sz="2800" spc="-1" strike="noStrike">
                <a:solidFill>
                  <a:srgbClr val="ee792a"/>
                </a:solidFill>
                <a:uFill>
                  <a:solidFill>
                    <a:srgbClr val="ffffff"/>
                  </a:solidFill>
                </a:uFill>
                <a:latin typeface="Calibri"/>
              </a:rPr>
              <a:t>Seventh Outline LevelAuthor Name</a:t>
            </a:r>
            <a:endParaRPr b="0" lang="en-US" sz="2800" spc="-1" strike="noStrike">
              <a:solidFill>
                <a:srgbClr val="ffffff"/>
              </a:solidFill>
              <a:uFill>
                <a:solidFill>
                  <a:srgbClr val="ffffff"/>
                </a:solidFill>
              </a:uFill>
              <a:latin typeface="Calibri"/>
            </a:endParaRPr>
          </a:p>
        </p:txBody>
      </p:sp>
      <p:sp>
        <p:nvSpPr>
          <p:cNvPr id="2" name="PlaceHolder 3"/>
          <p:cNvSpPr>
            <a:spLocks noGrp="1"/>
          </p:cNvSpPr>
          <p:nvPr>
            <p:ph type="body"/>
          </p:nvPr>
        </p:nvSpPr>
        <p:spPr>
          <a:xfrm>
            <a:off x="4366440" y="4191120"/>
            <a:ext cx="7382160" cy="1904760"/>
          </a:xfrm>
          <a:prstGeom prst="rect">
            <a:avLst/>
          </a:prstGeom>
        </p:spPr>
        <p:txBody>
          <a:bodyPr lIns="108000" rIns="108000" tIns="36000" bIns="36000"/>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Click to edit the </a:t>
            </a:r>
            <a:r>
              <a:rPr b="0" lang="en-US" sz="2400" spc="-1" strike="noStrike">
                <a:solidFill>
                  <a:srgbClr val="ffffff"/>
                </a:solidFill>
                <a:uFill>
                  <a:solidFill>
                    <a:srgbClr val="ffffff"/>
                  </a:solidFill>
                </a:uFill>
                <a:latin typeface="Calibri"/>
              </a:rPr>
              <a:t>outline text </a:t>
            </a:r>
            <a:r>
              <a:rPr b="0" lang="en-US" sz="2400" spc="-1" strike="noStrike">
                <a:solidFill>
                  <a:srgbClr val="ffffff"/>
                </a:solidFill>
                <a:uFill>
                  <a:solidFill>
                    <a:srgbClr val="ffffff"/>
                  </a:solidFill>
                </a:uFill>
                <a:latin typeface="Calibri"/>
              </a:rPr>
              <a:t>format</a:t>
            </a:r>
            <a:endParaRPr b="0" lang="en-US" sz="24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400" spc="-1" strike="noStrike">
                <a:solidFill>
                  <a:srgbClr val="ffffff"/>
                </a:solidFill>
                <a:uFill>
                  <a:solidFill>
                    <a:srgbClr val="ffffff"/>
                  </a:solidFill>
                </a:uFill>
                <a:latin typeface="Calibri"/>
              </a:rPr>
              <a:t>Second </a:t>
            </a:r>
            <a:r>
              <a:rPr b="0" lang="en-US" sz="2400" spc="-1" strike="noStrike">
                <a:solidFill>
                  <a:srgbClr val="ffffff"/>
                </a:solidFill>
                <a:uFill>
                  <a:solidFill>
                    <a:srgbClr val="ffffff"/>
                  </a:solidFill>
                </a:uFill>
                <a:latin typeface="Calibri"/>
              </a:rPr>
              <a:t>Outline Level</a:t>
            </a:r>
            <a:endParaRPr b="0" lang="en-US" sz="24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Third </a:t>
            </a:r>
            <a:r>
              <a:rPr b="0" lang="en-US" sz="2400" spc="-1" strike="noStrike">
                <a:solidFill>
                  <a:srgbClr val="ffffff"/>
                </a:solidFill>
                <a:uFill>
                  <a:solidFill>
                    <a:srgbClr val="ffffff"/>
                  </a:solidFill>
                </a:uFill>
                <a:latin typeface="Calibri"/>
              </a:rPr>
              <a:t>Outline </a:t>
            </a:r>
            <a:r>
              <a:rPr b="0" lang="en-US" sz="2400" spc="-1" strike="noStrike">
                <a:solidFill>
                  <a:srgbClr val="ffffff"/>
                </a:solidFill>
                <a:uFill>
                  <a:solidFill>
                    <a:srgbClr val="ffffff"/>
                  </a:solidFill>
                </a:uFill>
                <a:latin typeface="Calibri"/>
              </a:rPr>
              <a:t>Level</a:t>
            </a:r>
            <a:endParaRPr b="0" lang="en-US" sz="24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400" spc="-1" strike="noStrike">
                <a:solidFill>
                  <a:srgbClr val="ffffff"/>
                </a:solidFill>
                <a:uFill>
                  <a:solidFill>
                    <a:srgbClr val="ffffff"/>
                  </a:solidFill>
                </a:uFill>
                <a:latin typeface="Calibri"/>
              </a:rPr>
              <a:t>Fourth </a:t>
            </a:r>
            <a:r>
              <a:rPr b="0" lang="en-US" sz="2400" spc="-1" strike="noStrike">
                <a:solidFill>
                  <a:srgbClr val="ffffff"/>
                </a:solidFill>
                <a:uFill>
                  <a:solidFill>
                    <a:srgbClr val="ffffff"/>
                  </a:solidFill>
                </a:uFill>
                <a:latin typeface="Calibri"/>
              </a:rPr>
              <a:t>Outline </a:t>
            </a:r>
            <a:r>
              <a:rPr b="0" lang="en-US" sz="2400" spc="-1" strike="noStrike">
                <a:solidFill>
                  <a:srgbClr val="ffffff"/>
                </a:solidFill>
                <a:uFill>
                  <a:solidFill>
                    <a:srgbClr val="ffffff"/>
                  </a:solidFill>
                </a:uFill>
                <a:latin typeface="Calibri"/>
              </a:rPr>
              <a:t>Level</a:t>
            </a:r>
            <a:endParaRPr b="0" lang="en-US" sz="24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Fifth </a:t>
            </a:r>
            <a:r>
              <a:rPr b="0" lang="en-US" sz="2400" spc="-1" strike="noStrike">
                <a:solidFill>
                  <a:srgbClr val="ffffff"/>
                </a:solidFill>
                <a:uFill>
                  <a:solidFill>
                    <a:srgbClr val="ffffff"/>
                  </a:solidFill>
                </a:uFill>
                <a:latin typeface="Calibri"/>
              </a:rPr>
              <a:t>Outlin</a:t>
            </a:r>
            <a:r>
              <a:rPr b="0" lang="en-US" sz="2400" spc="-1" strike="noStrike">
                <a:solidFill>
                  <a:srgbClr val="ffffff"/>
                </a:solidFill>
                <a:uFill>
                  <a:solidFill>
                    <a:srgbClr val="ffffff"/>
                  </a:solidFill>
                </a:uFill>
                <a:latin typeface="Calibri"/>
              </a:rPr>
              <a:t>e </a:t>
            </a:r>
            <a:r>
              <a:rPr b="0" lang="en-US" sz="2400" spc="-1" strike="noStrike">
                <a:solidFill>
                  <a:srgbClr val="ffffff"/>
                </a:solidFill>
                <a:uFill>
                  <a:solidFill>
                    <a:srgbClr val="ffffff"/>
                  </a:solidFill>
                </a:uFill>
                <a:latin typeface="Calibri"/>
              </a:rPr>
              <a:t>Level</a:t>
            </a:r>
            <a:endParaRPr b="0" lang="en-US" sz="24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Six</a:t>
            </a:r>
            <a:r>
              <a:rPr b="0" lang="en-US" sz="2400" spc="-1" strike="noStrike">
                <a:solidFill>
                  <a:srgbClr val="ffffff"/>
                </a:solidFill>
                <a:uFill>
                  <a:solidFill>
                    <a:srgbClr val="ffffff"/>
                  </a:solidFill>
                </a:uFill>
                <a:latin typeface="Calibri"/>
              </a:rPr>
              <a:t>th </a:t>
            </a:r>
            <a:r>
              <a:rPr b="0" lang="en-US" sz="2400" spc="-1" strike="noStrike">
                <a:solidFill>
                  <a:srgbClr val="ffffff"/>
                </a:solidFill>
                <a:uFill>
                  <a:solidFill>
                    <a:srgbClr val="ffffff"/>
                  </a:solidFill>
                </a:uFill>
                <a:latin typeface="Calibri"/>
              </a:rPr>
              <a:t>Ou</a:t>
            </a:r>
            <a:r>
              <a:rPr b="0" lang="en-US" sz="2400" spc="-1" strike="noStrike">
                <a:solidFill>
                  <a:srgbClr val="ffffff"/>
                </a:solidFill>
                <a:uFill>
                  <a:solidFill>
                    <a:srgbClr val="ffffff"/>
                  </a:solidFill>
                </a:uFill>
                <a:latin typeface="Calibri"/>
              </a:rPr>
              <a:t>tlin</a:t>
            </a:r>
            <a:r>
              <a:rPr b="0" lang="en-US" sz="2400" spc="-1" strike="noStrike">
                <a:solidFill>
                  <a:srgbClr val="ffffff"/>
                </a:solidFill>
                <a:uFill>
                  <a:solidFill>
                    <a:srgbClr val="ffffff"/>
                  </a:solidFill>
                </a:uFill>
                <a:latin typeface="Calibri"/>
              </a:rPr>
              <a:t>e </a:t>
            </a:r>
            <a:r>
              <a:rPr b="0" lang="en-US" sz="2400" spc="-1" strike="noStrike">
                <a:solidFill>
                  <a:srgbClr val="ffffff"/>
                </a:solidFill>
                <a:uFill>
                  <a:solidFill>
                    <a:srgbClr val="ffffff"/>
                  </a:solidFill>
                </a:uFill>
                <a:latin typeface="Calibri"/>
              </a:rPr>
              <a:t>Le</a:t>
            </a:r>
            <a:r>
              <a:rPr b="0" lang="en-US" sz="2400" spc="-1" strike="noStrike">
                <a:solidFill>
                  <a:srgbClr val="ffffff"/>
                </a:solidFill>
                <a:uFill>
                  <a:solidFill>
                    <a:srgbClr val="ffffff"/>
                  </a:solidFill>
                </a:uFill>
                <a:latin typeface="Calibri"/>
              </a:rPr>
              <a:t>vel</a:t>
            </a:r>
            <a:endParaRPr b="0" lang="en-US" sz="2400" spc="-1" strike="noStrike">
              <a:solidFill>
                <a:srgbClr val="ffffff"/>
              </a:solidFill>
              <a:uFill>
                <a:solidFill>
                  <a:srgbClr val="ffffff"/>
                </a:solidFill>
              </a:uFill>
              <a:latin typeface="Calibri"/>
            </a:endParaRPr>
          </a:p>
          <a:p>
            <a:pPr>
              <a:lnSpc>
                <a:spcPct val="100000"/>
              </a:lnSpc>
            </a:pPr>
            <a:r>
              <a:rPr b="0" lang="en-US" sz="2400" spc="-1" strike="noStrike">
                <a:solidFill>
                  <a:srgbClr val="ffffff"/>
                </a:solidFill>
                <a:uFill>
                  <a:solidFill>
                    <a:srgbClr val="ffffff"/>
                  </a:solidFill>
                </a:uFill>
                <a:latin typeface="Calibri"/>
              </a:rPr>
              <a:t>Seventh Outline </a:t>
            </a:r>
            <a:r>
              <a:rPr b="0" lang="en-US" sz="2400" spc="-1" strike="noStrike">
                <a:solidFill>
                  <a:srgbClr val="ffffff"/>
                </a:solidFill>
                <a:uFill>
                  <a:solidFill>
                    <a:srgbClr val="ffffff"/>
                  </a:solidFill>
                </a:uFill>
                <a:latin typeface="Calibri"/>
              </a:rPr>
              <a:t>LevelInsert a Picture </a:t>
            </a:r>
            <a:r>
              <a:rPr b="0" lang="en-US" sz="2400" spc="-1" strike="noStrike">
                <a:solidFill>
                  <a:srgbClr val="ffffff"/>
                </a:solidFill>
                <a:uFill>
                  <a:solidFill>
                    <a:srgbClr val="ffffff"/>
                  </a:solidFill>
                </a:uFill>
                <a:latin typeface="Calibri"/>
              </a:rPr>
              <a:t>Here</a:t>
            </a:r>
            <a:endParaRPr b="0" lang="en-US" sz="2400" spc="-1" strike="noStrike">
              <a:solidFill>
                <a:srgbClr val="ffffff"/>
              </a:solidFill>
              <a:uFill>
                <a:solidFill>
                  <a:srgbClr val="ffffff"/>
                </a:solidFill>
              </a:uFill>
              <a:latin typeface="Calibri"/>
            </a:endParaRPr>
          </a:p>
        </p:txBody>
      </p:sp>
      <p:sp>
        <p:nvSpPr>
          <p:cNvPr id="3" name="PlaceHolder 4"/>
          <p:cNvSpPr>
            <a:spLocks noGrp="1"/>
          </p:cNvSpPr>
          <p:nvPr>
            <p:ph type="body"/>
          </p:nvPr>
        </p:nvSpPr>
        <p:spPr>
          <a:xfrm>
            <a:off x="760320" y="236880"/>
            <a:ext cx="3187080" cy="9237960"/>
          </a:xfrm>
          <a:prstGeom prst="rect">
            <a:avLst/>
          </a:prstGeom>
        </p:spPr>
        <p:txBody>
          <a:bodyPr lIns="36000" rIns="36000" tIns="36000" bIns="36000" anchor="ctr"/>
          <a:p>
            <a:pPr marL="432000" indent="-324000">
              <a:buClr>
                <a:srgbClr val="ffffff"/>
              </a:buClr>
              <a:buSzPct val="45000"/>
              <a:buFont typeface="Wingdings" charset="2"/>
              <a:buChar char=""/>
            </a:pPr>
            <a:r>
              <a:rPr b="1" lang="en-US" sz="2300" spc="-1" strike="noStrike">
                <a:solidFill>
                  <a:srgbClr val="f4b36c"/>
                </a:solidFill>
                <a:uFill>
                  <a:solidFill>
                    <a:srgbClr val="ffffff"/>
                  </a:solidFill>
                </a:uFill>
                <a:latin typeface="Calibri"/>
              </a:rPr>
              <a:t>Click to edit the </a:t>
            </a:r>
            <a:r>
              <a:rPr b="1" lang="en-US" sz="2300" spc="-1" strike="noStrike">
                <a:solidFill>
                  <a:srgbClr val="f4b36c"/>
                </a:solidFill>
                <a:uFill>
                  <a:solidFill>
                    <a:srgbClr val="ffffff"/>
                  </a:solidFill>
                </a:uFill>
                <a:latin typeface="Calibri"/>
              </a:rPr>
              <a:t>outline text </a:t>
            </a:r>
            <a:r>
              <a:rPr b="1" lang="en-US" sz="2300" spc="-1" strike="noStrike">
                <a:solidFill>
                  <a:srgbClr val="f4b36c"/>
                </a:solidFill>
                <a:uFill>
                  <a:solidFill>
                    <a:srgbClr val="ffffff"/>
                  </a:solidFill>
                </a:uFill>
                <a:latin typeface="Calibri"/>
              </a:rPr>
              <a:t>format</a:t>
            </a:r>
            <a:endParaRPr b="0" lang="en-US" sz="23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1" lang="en-US" sz="2300" spc="-1" strike="noStrike">
                <a:solidFill>
                  <a:srgbClr val="f4b36c"/>
                </a:solidFill>
                <a:uFill>
                  <a:solidFill>
                    <a:srgbClr val="ffffff"/>
                  </a:solidFill>
                </a:uFill>
                <a:latin typeface="Calibri"/>
              </a:rPr>
              <a:t>Second </a:t>
            </a:r>
            <a:r>
              <a:rPr b="1" lang="en-US" sz="2300" spc="-1" strike="noStrike">
                <a:solidFill>
                  <a:srgbClr val="f4b36c"/>
                </a:solidFill>
                <a:uFill>
                  <a:solidFill>
                    <a:srgbClr val="ffffff"/>
                  </a:solidFill>
                </a:uFill>
                <a:latin typeface="Calibri"/>
              </a:rPr>
              <a:t>Outline Level</a:t>
            </a:r>
            <a:endParaRPr b="0" lang="en-US" sz="23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1" lang="en-US" sz="2300" spc="-1" strike="noStrike">
                <a:solidFill>
                  <a:srgbClr val="f4b36c"/>
                </a:solidFill>
                <a:uFill>
                  <a:solidFill>
                    <a:srgbClr val="ffffff"/>
                  </a:solidFill>
                </a:uFill>
                <a:latin typeface="Calibri"/>
              </a:rPr>
              <a:t>Third </a:t>
            </a:r>
            <a:r>
              <a:rPr b="1" lang="en-US" sz="2300" spc="-1" strike="noStrike">
                <a:solidFill>
                  <a:srgbClr val="f4b36c"/>
                </a:solidFill>
                <a:uFill>
                  <a:solidFill>
                    <a:srgbClr val="ffffff"/>
                  </a:solidFill>
                </a:uFill>
                <a:latin typeface="Calibri"/>
              </a:rPr>
              <a:t>Outline </a:t>
            </a:r>
            <a:r>
              <a:rPr b="1" lang="en-US" sz="2300" spc="-1" strike="noStrike">
                <a:solidFill>
                  <a:srgbClr val="f4b36c"/>
                </a:solidFill>
                <a:uFill>
                  <a:solidFill>
                    <a:srgbClr val="ffffff"/>
                  </a:solidFill>
                </a:uFill>
                <a:latin typeface="Calibri"/>
              </a:rPr>
              <a:t>Level</a:t>
            </a:r>
            <a:endParaRPr b="0" lang="en-US" sz="23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1" lang="en-US" sz="2300" spc="-1" strike="noStrike">
                <a:solidFill>
                  <a:srgbClr val="f4b36c"/>
                </a:solidFill>
                <a:uFill>
                  <a:solidFill>
                    <a:srgbClr val="ffffff"/>
                  </a:solidFill>
                </a:uFill>
                <a:latin typeface="Calibri"/>
              </a:rPr>
              <a:t>Fourth </a:t>
            </a:r>
            <a:r>
              <a:rPr b="1" lang="en-US" sz="2300" spc="-1" strike="noStrike">
                <a:solidFill>
                  <a:srgbClr val="f4b36c"/>
                </a:solidFill>
                <a:uFill>
                  <a:solidFill>
                    <a:srgbClr val="ffffff"/>
                  </a:solidFill>
                </a:uFill>
                <a:latin typeface="Calibri"/>
              </a:rPr>
              <a:t>Outline </a:t>
            </a:r>
            <a:r>
              <a:rPr b="1" lang="en-US" sz="2300" spc="-1" strike="noStrike">
                <a:solidFill>
                  <a:srgbClr val="f4b36c"/>
                </a:solidFill>
                <a:uFill>
                  <a:solidFill>
                    <a:srgbClr val="ffffff"/>
                  </a:solidFill>
                </a:uFill>
                <a:latin typeface="Calibri"/>
              </a:rPr>
              <a:t>Level</a:t>
            </a:r>
            <a:endParaRPr b="0" lang="en-US" sz="23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1" lang="en-US" sz="2300" spc="-1" strike="noStrike">
                <a:solidFill>
                  <a:srgbClr val="f4b36c"/>
                </a:solidFill>
                <a:uFill>
                  <a:solidFill>
                    <a:srgbClr val="ffffff"/>
                  </a:solidFill>
                </a:uFill>
                <a:latin typeface="Calibri"/>
              </a:rPr>
              <a:t>Fifth </a:t>
            </a:r>
            <a:r>
              <a:rPr b="1" lang="en-US" sz="2300" spc="-1" strike="noStrike">
                <a:solidFill>
                  <a:srgbClr val="f4b36c"/>
                </a:solidFill>
                <a:uFill>
                  <a:solidFill>
                    <a:srgbClr val="ffffff"/>
                  </a:solidFill>
                </a:uFill>
                <a:latin typeface="Calibri"/>
              </a:rPr>
              <a:t>Outli</a:t>
            </a:r>
            <a:r>
              <a:rPr b="1" lang="en-US" sz="2300" spc="-1" strike="noStrike">
                <a:solidFill>
                  <a:srgbClr val="f4b36c"/>
                </a:solidFill>
                <a:uFill>
                  <a:solidFill>
                    <a:srgbClr val="ffffff"/>
                  </a:solidFill>
                </a:uFill>
                <a:latin typeface="Calibri"/>
              </a:rPr>
              <a:t>ne </a:t>
            </a:r>
            <a:r>
              <a:rPr b="1" lang="en-US" sz="2300" spc="-1" strike="noStrike">
                <a:solidFill>
                  <a:srgbClr val="f4b36c"/>
                </a:solidFill>
                <a:uFill>
                  <a:solidFill>
                    <a:srgbClr val="ffffff"/>
                  </a:solidFill>
                </a:uFill>
                <a:latin typeface="Calibri"/>
              </a:rPr>
              <a:t>Level</a:t>
            </a:r>
            <a:endParaRPr b="0" lang="en-US" sz="23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1" lang="en-US" sz="2300" spc="-1" strike="noStrike">
                <a:solidFill>
                  <a:srgbClr val="f4b36c"/>
                </a:solidFill>
                <a:uFill>
                  <a:solidFill>
                    <a:srgbClr val="ffffff"/>
                  </a:solidFill>
                </a:uFill>
                <a:latin typeface="Calibri"/>
              </a:rPr>
              <a:t>Six</a:t>
            </a:r>
            <a:r>
              <a:rPr b="1" lang="en-US" sz="2300" spc="-1" strike="noStrike">
                <a:solidFill>
                  <a:srgbClr val="f4b36c"/>
                </a:solidFill>
                <a:uFill>
                  <a:solidFill>
                    <a:srgbClr val="ffffff"/>
                  </a:solidFill>
                </a:uFill>
                <a:latin typeface="Calibri"/>
              </a:rPr>
              <a:t>th </a:t>
            </a:r>
            <a:r>
              <a:rPr b="1" lang="en-US" sz="2300" spc="-1" strike="noStrike">
                <a:solidFill>
                  <a:srgbClr val="f4b36c"/>
                </a:solidFill>
                <a:uFill>
                  <a:solidFill>
                    <a:srgbClr val="ffffff"/>
                  </a:solidFill>
                </a:uFill>
                <a:latin typeface="Calibri"/>
              </a:rPr>
              <a:t>Ou</a:t>
            </a:r>
            <a:r>
              <a:rPr b="1" lang="en-US" sz="2300" spc="-1" strike="noStrike">
                <a:solidFill>
                  <a:srgbClr val="f4b36c"/>
                </a:solidFill>
                <a:uFill>
                  <a:solidFill>
                    <a:srgbClr val="ffffff"/>
                  </a:solidFill>
                </a:uFill>
                <a:latin typeface="Calibri"/>
              </a:rPr>
              <a:t>tli</a:t>
            </a:r>
            <a:r>
              <a:rPr b="1" lang="en-US" sz="2300" spc="-1" strike="noStrike">
                <a:solidFill>
                  <a:srgbClr val="f4b36c"/>
                </a:solidFill>
                <a:uFill>
                  <a:solidFill>
                    <a:srgbClr val="ffffff"/>
                  </a:solidFill>
                </a:uFill>
                <a:latin typeface="Calibri"/>
              </a:rPr>
              <a:t>ne </a:t>
            </a:r>
            <a:r>
              <a:rPr b="1" lang="en-US" sz="2300" spc="-1" strike="noStrike">
                <a:solidFill>
                  <a:srgbClr val="f4b36c"/>
                </a:solidFill>
                <a:uFill>
                  <a:solidFill>
                    <a:srgbClr val="ffffff"/>
                  </a:solidFill>
                </a:uFill>
                <a:latin typeface="Calibri"/>
              </a:rPr>
              <a:t>Le</a:t>
            </a:r>
            <a:r>
              <a:rPr b="1" lang="en-US" sz="2300" spc="-1" strike="noStrike">
                <a:solidFill>
                  <a:srgbClr val="f4b36c"/>
                </a:solidFill>
                <a:uFill>
                  <a:solidFill>
                    <a:srgbClr val="ffffff"/>
                  </a:solidFill>
                </a:uFill>
                <a:latin typeface="Calibri"/>
              </a:rPr>
              <a:t>vel</a:t>
            </a:r>
            <a:endParaRPr b="0" lang="en-US" sz="2300" spc="-1" strike="noStrike">
              <a:solidFill>
                <a:srgbClr val="ffffff"/>
              </a:solidFill>
              <a:uFill>
                <a:solidFill>
                  <a:srgbClr val="ffffff"/>
                </a:solidFill>
              </a:uFill>
              <a:latin typeface="Calibri"/>
            </a:endParaRPr>
          </a:p>
          <a:p>
            <a:pPr>
              <a:lnSpc>
                <a:spcPct val="100000"/>
              </a:lnSpc>
            </a:pPr>
            <a:r>
              <a:rPr b="1" lang="en-US" sz="2300" spc="-1" strike="noStrike">
                <a:solidFill>
                  <a:srgbClr val="f4b36c"/>
                </a:solidFill>
                <a:uFill>
                  <a:solidFill>
                    <a:srgbClr val="ffffff"/>
                  </a:solidFill>
                </a:uFill>
                <a:latin typeface="Calibri"/>
              </a:rPr>
              <a:t>Seventh Outline </a:t>
            </a:r>
            <a:r>
              <a:rPr b="1" lang="en-US" sz="2300" spc="-1" strike="noStrike">
                <a:solidFill>
                  <a:srgbClr val="f4b36c"/>
                </a:solidFill>
                <a:uFill>
                  <a:solidFill>
                    <a:srgbClr val="ffffff"/>
                  </a:solidFill>
                </a:uFill>
                <a:latin typeface="Calibri"/>
              </a:rPr>
              <a:t>LevelPosition</a:t>
            </a:r>
            <a:endParaRPr b="0" lang="en-US" sz="2300" spc="-1" strike="noStrike">
              <a:solidFill>
                <a:srgbClr val="ffffff"/>
              </a:solidFill>
              <a:uFill>
                <a:solidFill>
                  <a:srgbClr val="ffffff"/>
                </a:solidFill>
              </a:uFill>
              <a:latin typeface="Calibri"/>
            </a:endParaRPr>
          </a:p>
        </p:txBody>
      </p:sp>
      <p:sp>
        <p:nvSpPr>
          <p:cNvPr id="4" name="PlaceHolder 5"/>
          <p:cNvSpPr>
            <a:spLocks noGrp="1"/>
          </p:cNvSpPr>
          <p:nvPr>
            <p:ph type="body"/>
          </p:nvPr>
        </p:nvSpPr>
        <p:spPr>
          <a:xfrm>
            <a:off x="760320" y="1157400"/>
            <a:ext cx="3187080" cy="8103960"/>
          </a:xfrm>
          <a:prstGeom prst="rect">
            <a:avLst/>
          </a:prstGeom>
        </p:spPr>
        <p:txBody>
          <a:bodyPr lIns="36000" rIns="36000" tIns="36000" bIns="36000" anchor="ctr"/>
          <a:p>
            <a:pPr marL="432000" indent="-324000">
              <a:buClr>
                <a:srgbClr val="ffffff"/>
              </a:buClr>
              <a:buSzPct val="45000"/>
              <a:buFont typeface="Wingdings" charset="2"/>
              <a:buChar char=""/>
            </a:pPr>
            <a:r>
              <a:rPr b="1" lang="en-US" sz="2000" spc="-1" strike="noStrike">
                <a:solidFill>
                  <a:srgbClr val="f9daab"/>
                </a:solidFill>
                <a:uFill>
                  <a:solidFill>
                    <a:srgbClr val="ffffff"/>
                  </a:solidFill>
                </a:uFill>
                <a:latin typeface="Calibri"/>
              </a:rPr>
              <a:t>Click to edit the </a:t>
            </a:r>
            <a:r>
              <a:rPr b="1" lang="en-US" sz="2000" spc="-1" strike="noStrike">
                <a:solidFill>
                  <a:srgbClr val="f9daab"/>
                </a:solidFill>
                <a:uFill>
                  <a:solidFill>
                    <a:srgbClr val="ffffff"/>
                  </a:solidFill>
                </a:uFill>
                <a:latin typeface="Calibri"/>
              </a:rPr>
              <a:t>outline text </a:t>
            </a:r>
            <a:r>
              <a:rPr b="1" lang="en-US" sz="2000" spc="-1" strike="noStrike">
                <a:solidFill>
                  <a:srgbClr val="f9daab"/>
                </a:solidFill>
                <a:uFill>
                  <a:solidFill>
                    <a:srgbClr val="ffffff"/>
                  </a:solidFill>
                </a:uFill>
                <a:latin typeface="Calibri"/>
              </a:rPr>
              <a:t>format</a:t>
            </a:r>
            <a:endParaRPr b="0" lang="en-US" sz="20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1" lang="en-US" sz="2000" spc="-1" strike="noStrike">
                <a:solidFill>
                  <a:srgbClr val="f9daab"/>
                </a:solidFill>
                <a:uFill>
                  <a:solidFill>
                    <a:srgbClr val="ffffff"/>
                  </a:solidFill>
                </a:uFill>
                <a:latin typeface="Calibri"/>
              </a:rPr>
              <a:t>Second Outline </a:t>
            </a:r>
            <a:r>
              <a:rPr b="1" lang="en-US" sz="2000" spc="-1" strike="noStrike">
                <a:solidFill>
                  <a:srgbClr val="f9daab"/>
                </a:solidFill>
                <a:uFill>
                  <a:solidFill>
                    <a:srgbClr val="ffffff"/>
                  </a:solidFill>
                </a:uFill>
                <a:latin typeface="Calibri"/>
              </a:rPr>
              <a:t>Level</a:t>
            </a:r>
            <a:endParaRPr b="0" lang="en-US" sz="20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1" lang="en-US" sz="2000" spc="-1" strike="noStrike">
                <a:solidFill>
                  <a:srgbClr val="f9daab"/>
                </a:solidFill>
                <a:uFill>
                  <a:solidFill>
                    <a:srgbClr val="ffffff"/>
                  </a:solidFill>
                </a:uFill>
                <a:latin typeface="Calibri"/>
              </a:rPr>
              <a:t>Third </a:t>
            </a:r>
            <a:r>
              <a:rPr b="1" lang="en-US" sz="2000" spc="-1" strike="noStrike">
                <a:solidFill>
                  <a:srgbClr val="f9daab"/>
                </a:solidFill>
                <a:uFill>
                  <a:solidFill>
                    <a:srgbClr val="ffffff"/>
                  </a:solidFill>
                </a:uFill>
                <a:latin typeface="Calibri"/>
              </a:rPr>
              <a:t>Outline </a:t>
            </a:r>
            <a:r>
              <a:rPr b="1" lang="en-US" sz="2000" spc="-1" strike="noStrike">
                <a:solidFill>
                  <a:srgbClr val="f9daab"/>
                </a:solidFill>
                <a:uFill>
                  <a:solidFill>
                    <a:srgbClr val="ffffff"/>
                  </a:solidFill>
                </a:uFill>
                <a:latin typeface="Calibri"/>
              </a:rPr>
              <a:t>Level</a:t>
            </a:r>
            <a:endParaRPr b="0" lang="en-US" sz="20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1" lang="en-US" sz="2000" spc="-1" strike="noStrike">
                <a:solidFill>
                  <a:srgbClr val="f9daab"/>
                </a:solidFill>
                <a:uFill>
                  <a:solidFill>
                    <a:srgbClr val="ffffff"/>
                  </a:solidFill>
                </a:uFill>
                <a:latin typeface="Calibri"/>
              </a:rPr>
              <a:t>Fourth </a:t>
            </a:r>
            <a:r>
              <a:rPr b="1" lang="en-US" sz="2000" spc="-1" strike="noStrike">
                <a:solidFill>
                  <a:srgbClr val="f9daab"/>
                </a:solidFill>
                <a:uFill>
                  <a:solidFill>
                    <a:srgbClr val="ffffff"/>
                  </a:solidFill>
                </a:uFill>
                <a:latin typeface="Calibri"/>
              </a:rPr>
              <a:t>Outline </a:t>
            </a:r>
            <a:r>
              <a:rPr b="1" lang="en-US" sz="2000" spc="-1" strike="noStrike">
                <a:solidFill>
                  <a:srgbClr val="f9daab"/>
                </a:solidFill>
                <a:uFill>
                  <a:solidFill>
                    <a:srgbClr val="ffffff"/>
                  </a:solidFill>
                </a:uFill>
                <a:latin typeface="Calibri"/>
              </a:rPr>
              <a:t>Level</a:t>
            </a:r>
            <a:endParaRPr b="0" lang="en-US" sz="20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1" lang="en-US" sz="2000" spc="-1" strike="noStrike">
                <a:solidFill>
                  <a:srgbClr val="f9daab"/>
                </a:solidFill>
                <a:uFill>
                  <a:solidFill>
                    <a:srgbClr val="ffffff"/>
                  </a:solidFill>
                </a:uFill>
                <a:latin typeface="Calibri"/>
              </a:rPr>
              <a:t>Fifth </a:t>
            </a:r>
            <a:r>
              <a:rPr b="1" lang="en-US" sz="2000" spc="-1" strike="noStrike">
                <a:solidFill>
                  <a:srgbClr val="f9daab"/>
                </a:solidFill>
                <a:uFill>
                  <a:solidFill>
                    <a:srgbClr val="ffffff"/>
                  </a:solidFill>
                </a:uFill>
                <a:latin typeface="Calibri"/>
              </a:rPr>
              <a:t>Outlin</a:t>
            </a:r>
            <a:r>
              <a:rPr b="1" lang="en-US" sz="2000" spc="-1" strike="noStrike">
                <a:solidFill>
                  <a:srgbClr val="f9daab"/>
                </a:solidFill>
                <a:uFill>
                  <a:solidFill>
                    <a:srgbClr val="ffffff"/>
                  </a:solidFill>
                </a:uFill>
                <a:latin typeface="Calibri"/>
              </a:rPr>
              <a:t>e </a:t>
            </a:r>
            <a:r>
              <a:rPr b="1" lang="en-US" sz="2000" spc="-1" strike="noStrike">
                <a:solidFill>
                  <a:srgbClr val="f9daab"/>
                </a:solidFill>
                <a:uFill>
                  <a:solidFill>
                    <a:srgbClr val="ffffff"/>
                  </a:solidFill>
                </a:uFill>
                <a:latin typeface="Calibri"/>
              </a:rPr>
              <a:t>Level</a:t>
            </a:r>
            <a:endParaRPr b="0" lang="en-US"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1" lang="en-US" sz="2000" spc="-1" strike="noStrike">
                <a:solidFill>
                  <a:srgbClr val="f9daab"/>
                </a:solidFill>
                <a:uFill>
                  <a:solidFill>
                    <a:srgbClr val="ffffff"/>
                  </a:solidFill>
                </a:uFill>
                <a:latin typeface="Calibri"/>
              </a:rPr>
              <a:t>Six</a:t>
            </a:r>
            <a:r>
              <a:rPr b="1" lang="en-US" sz="2000" spc="-1" strike="noStrike">
                <a:solidFill>
                  <a:srgbClr val="f9daab"/>
                </a:solidFill>
                <a:uFill>
                  <a:solidFill>
                    <a:srgbClr val="ffffff"/>
                  </a:solidFill>
                </a:uFill>
                <a:latin typeface="Calibri"/>
              </a:rPr>
              <a:t>th </a:t>
            </a:r>
            <a:r>
              <a:rPr b="1" lang="en-US" sz="2000" spc="-1" strike="noStrike">
                <a:solidFill>
                  <a:srgbClr val="f9daab"/>
                </a:solidFill>
                <a:uFill>
                  <a:solidFill>
                    <a:srgbClr val="ffffff"/>
                  </a:solidFill>
                </a:uFill>
                <a:latin typeface="Calibri"/>
              </a:rPr>
              <a:t>Ou</a:t>
            </a:r>
            <a:r>
              <a:rPr b="1" lang="en-US" sz="2000" spc="-1" strike="noStrike">
                <a:solidFill>
                  <a:srgbClr val="f9daab"/>
                </a:solidFill>
                <a:uFill>
                  <a:solidFill>
                    <a:srgbClr val="ffffff"/>
                  </a:solidFill>
                </a:uFill>
                <a:latin typeface="Calibri"/>
              </a:rPr>
              <a:t>tlin</a:t>
            </a:r>
            <a:r>
              <a:rPr b="1" lang="en-US" sz="2000" spc="-1" strike="noStrike">
                <a:solidFill>
                  <a:srgbClr val="f9daab"/>
                </a:solidFill>
                <a:uFill>
                  <a:solidFill>
                    <a:srgbClr val="ffffff"/>
                  </a:solidFill>
                </a:uFill>
                <a:latin typeface="Calibri"/>
              </a:rPr>
              <a:t>e </a:t>
            </a:r>
            <a:r>
              <a:rPr b="1" lang="en-US" sz="2000" spc="-1" strike="noStrike">
                <a:solidFill>
                  <a:srgbClr val="f9daab"/>
                </a:solidFill>
                <a:uFill>
                  <a:solidFill>
                    <a:srgbClr val="ffffff"/>
                  </a:solidFill>
                </a:uFill>
                <a:latin typeface="Calibri"/>
              </a:rPr>
              <a:t>Lev</a:t>
            </a:r>
            <a:r>
              <a:rPr b="1" lang="en-US" sz="2000" spc="-1" strike="noStrike">
                <a:solidFill>
                  <a:srgbClr val="f9daab"/>
                </a:solidFill>
                <a:uFill>
                  <a:solidFill>
                    <a:srgbClr val="ffffff"/>
                  </a:solidFill>
                </a:uFill>
                <a:latin typeface="Calibri"/>
              </a:rPr>
              <a:t>el</a:t>
            </a:r>
            <a:endParaRPr b="0" lang="en-US" sz="2000" spc="-1" strike="noStrike">
              <a:solidFill>
                <a:srgbClr val="ffffff"/>
              </a:solidFill>
              <a:uFill>
                <a:solidFill>
                  <a:srgbClr val="ffffff"/>
                </a:solidFill>
              </a:uFill>
              <a:latin typeface="Calibri"/>
            </a:endParaRPr>
          </a:p>
          <a:p>
            <a:pPr>
              <a:lnSpc>
                <a:spcPct val="100000"/>
              </a:lnSpc>
            </a:pPr>
            <a:r>
              <a:rPr b="1" lang="en-US" sz="2000" spc="-1" strike="noStrike">
                <a:solidFill>
                  <a:srgbClr val="f9daab"/>
                </a:solidFill>
                <a:uFill>
                  <a:solidFill>
                    <a:srgbClr val="ffffff"/>
                  </a:solidFill>
                </a:uFill>
                <a:latin typeface="Calibri"/>
              </a:rPr>
              <a:t>Seventh Outline </a:t>
            </a:r>
            <a:r>
              <a:rPr b="1" lang="en-US" sz="2000" spc="-1" strike="noStrike">
                <a:solidFill>
                  <a:srgbClr val="f9daab"/>
                </a:solidFill>
                <a:uFill>
                  <a:solidFill>
                    <a:srgbClr val="ffffff"/>
                  </a:solidFill>
                </a:uFill>
                <a:latin typeface="Calibri"/>
              </a:rPr>
              <a:t>LevelWeb Site</a:t>
            </a:r>
            <a:endParaRPr b="0" lang="en-US" sz="2000" spc="-1" strike="noStrike">
              <a:solidFill>
                <a:srgbClr val="ffffff"/>
              </a:solidFill>
              <a:uFill>
                <a:solidFill>
                  <a:srgbClr val="ffffff"/>
                </a:solidFill>
              </a:uFill>
              <a:latin typeface="Calibri"/>
            </a:endParaRPr>
          </a:p>
        </p:txBody>
      </p:sp>
      <p:sp>
        <p:nvSpPr>
          <p:cNvPr id="5" name="PlaceHolder 6"/>
          <p:cNvSpPr>
            <a:spLocks noGrp="1"/>
          </p:cNvSpPr>
          <p:nvPr>
            <p:ph type="body"/>
          </p:nvPr>
        </p:nvSpPr>
        <p:spPr>
          <a:xfrm>
            <a:off x="760320" y="2482560"/>
            <a:ext cx="3187080" cy="6187320"/>
          </a:xfrm>
          <a:prstGeom prst="rect">
            <a:avLst/>
          </a:prstGeom>
        </p:spPr>
        <p:txBody>
          <a:bodyPr lIns="36000" rIns="36000" tIns="36000" bIns="36000" anchor="ctr"/>
          <a:p>
            <a:pPr marL="432000" indent="-324000">
              <a:buClr>
                <a:srgbClr val="ffffff"/>
              </a:buClr>
              <a:buSzPct val="45000"/>
              <a:buFont typeface="Wingdings" charset="2"/>
              <a:buChar char=""/>
            </a:pPr>
            <a:r>
              <a:rPr b="1" lang="en-US" sz="1800" spc="-1" strike="noStrike">
                <a:solidFill>
                  <a:srgbClr val="f27a44"/>
                </a:solidFill>
                <a:uFill>
                  <a:solidFill>
                    <a:srgbClr val="ffffff"/>
                  </a:solidFill>
                </a:uFill>
                <a:latin typeface="Calibri"/>
              </a:rPr>
              <a:t>Click to edit the outline text format</a:t>
            </a:r>
            <a:endParaRPr b="0" lang="en-US" sz="1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1" lang="en-US" sz="1800" spc="-1" strike="noStrike">
                <a:solidFill>
                  <a:srgbClr val="f27a44"/>
                </a:solidFill>
                <a:uFill>
                  <a:solidFill>
                    <a:srgbClr val="ffffff"/>
                  </a:solidFill>
                </a:uFill>
                <a:latin typeface="Calibri"/>
              </a:rPr>
              <a:t>Second Outline Level</a:t>
            </a:r>
            <a:endParaRPr b="0" lang="en-US" sz="1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1" lang="en-US" sz="1800" spc="-1" strike="noStrike">
                <a:solidFill>
                  <a:srgbClr val="f27a44"/>
                </a:solidFill>
                <a:uFill>
                  <a:solidFill>
                    <a:srgbClr val="ffffff"/>
                  </a:solidFill>
                </a:uFill>
                <a:latin typeface="Calibri"/>
              </a:rPr>
              <a:t>Third Outline Level</a:t>
            </a:r>
            <a:endParaRPr b="0" lang="en-US"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1" lang="en-US" sz="1800" spc="-1" strike="noStrike">
                <a:solidFill>
                  <a:srgbClr val="f27a44"/>
                </a:solidFill>
                <a:uFill>
                  <a:solidFill>
                    <a:srgbClr val="ffffff"/>
                  </a:solidFill>
                </a:uFill>
                <a:latin typeface="Calibri"/>
              </a:rPr>
              <a:t>Fourth Outline Level</a:t>
            </a:r>
            <a:endParaRPr b="0" lang="en-US"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1" lang="en-US" sz="1800" spc="-1" strike="noStrike">
                <a:solidFill>
                  <a:srgbClr val="f27a44"/>
                </a:solidFill>
                <a:uFill>
                  <a:solidFill>
                    <a:srgbClr val="ffffff"/>
                  </a:solidFill>
                </a:uFill>
                <a:latin typeface="Calibri"/>
              </a:rPr>
              <a:t>Fifth Outline Level</a:t>
            </a:r>
            <a:endParaRPr b="0" lang="en-US" sz="1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1" lang="en-US" sz="1800" spc="-1" strike="noStrike">
                <a:solidFill>
                  <a:srgbClr val="f27a44"/>
                </a:solidFill>
                <a:uFill>
                  <a:solidFill>
                    <a:srgbClr val="ffffff"/>
                  </a:solidFill>
                </a:uFill>
                <a:latin typeface="Calibri"/>
              </a:rPr>
              <a:t>Sixth Outline Level</a:t>
            </a:r>
            <a:endParaRPr b="0" lang="en-US" sz="1800" spc="-1" strike="noStrike">
              <a:solidFill>
                <a:srgbClr val="ffffff"/>
              </a:solidFill>
              <a:uFill>
                <a:solidFill>
                  <a:srgbClr val="ffffff"/>
                </a:solidFill>
              </a:uFill>
              <a:latin typeface="Calibri"/>
            </a:endParaRPr>
          </a:p>
          <a:p>
            <a:pPr>
              <a:lnSpc>
                <a:spcPct val="100000"/>
              </a:lnSpc>
            </a:pPr>
            <a:r>
              <a:rPr b="1" lang="en-US" sz="1800" spc="-1" strike="noStrike">
                <a:solidFill>
                  <a:srgbClr val="f27a44"/>
                </a:solidFill>
                <a:uFill>
                  <a:solidFill>
                    <a:srgbClr val="ffffff"/>
                  </a:solidFill>
                </a:uFill>
                <a:latin typeface="Calibri"/>
              </a:rPr>
              <a:t>Seventh Outline LevelCompany Name</a:t>
            </a:r>
            <a:endParaRPr b="0" lang="en-US" sz="1800" spc="-1" strike="noStrike">
              <a:solidFill>
                <a:srgbClr val="ffffff"/>
              </a:solidFill>
              <a:uFill>
                <a:solidFill>
                  <a:srgbClr val="ffffff"/>
                </a:solidFill>
              </a:uFill>
              <a:latin typeface="Calibri"/>
            </a:endParaRPr>
          </a:p>
        </p:txBody>
      </p:sp>
      <p:sp>
        <p:nvSpPr>
          <p:cNvPr id="6" name="PlaceHolder 7"/>
          <p:cNvSpPr>
            <a:spLocks noGrp="1"/>
          </p:cNvSpPr>
          <p:nvPr>
            <p:ph type="body"/>
          </p:nvPr>
        </p:nvSpPr>
        <p:spPr>
          <a:xfrm>
            <a:off x="760320" y="3132720"/>
            <a:ext cx="3187080" cy="5537520"/>
          </a:xfrm>
          <a:prstGeom prst="rect">
            <a:avLst/>
          </a:prstGeom>
        </p:spPr>
        <p:txBody>
          <a:bodyPr lIns="36000" rIns="36000" tIns="36000" bIns="36000" anchor="ctr"/>
          <a:p>
            <a:pPr marL="432000" indent="-324000">
              <a:buClr>
                <a:srgbClr val="ffffff"/>
              </a:buClr>
              <a:buSzPct val="45000"/>
              <a:buFont typeface="Wingdings" charset="2"/>
              <a:buChar char=""/>
            </a:pPr>
            <a:r>
              <a:rPr b="1" lang="en-US" sz="1600" spc="-1" strike="noStrike">
                <a:solidFill>
                  <a:srgbClr val="f27a44"/>
                </a:solidFill>
                <a:uFill>
                  <a:solidFill>
                    <a:srgbClr val="ffffff"/>
                  </a:solidFill>
                </a:uFill>
                <a:latin typeface="Calibri"/>
              </a:rPr>
              <a:t>Click to edit the outline text format</a:t>
            </a:r>
            <a:endParaRPr b="0" lang="en-US" sz="16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1" lang="en-US" sz="1600" spc="-1" strike="noStrike">
                <a:solidFill>
                  <a:srgbClr val="f27a44"/>
                </a:solidFill>
                <a:uFill>
                  <a:solidFill>
                    <a:srgbClr val="ffffff"/>
                  </a:solidFill>
                </a:uFill>
                <a:latin typeface="Calibri"/>
              </a:rPr>
              <a:t>Second Outline Level</a:t>
            </a:r>
            <a:endParaRPr b="0" lang="en-US" sz="16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1" lang="en-US" sz="1600" spc="-1" strike="noStrike">
                <a:solidFill>
                  <a:srgbClr val="f27a44"/>
                </a:solidFill>
                <a:uFill>
                  <a:solidFill>
                    <a:srgbClr val="ffffff"/>
                  </a:solidFill>
                </a:uFill>
                <a:latin typeface="Calibri"/>
              </a:rPr>
              <a:t>Third Outline Level</a:t>
            </a:r>
            <a:endParaRPr b="0" lang="en-US" sz="16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1" lang="en-US" sz="1600" spc="-1" strike="noStrike">
                <a:solidFill>
                  <a:srgbClr val="f27a44"/>
                </a:solidFill>
                <a:uFill>
                  <a:solidFill>
                    <a:srgbClr val="ffffff"/>
                  </a:solidFill>
                </a:uFill>
                <a:latin typeface="Calibri"/>
              </a:rPr>
              <a:t>Fourth Outline Level</a:t>
            </a:r>
            <a:endParaRPr b="0" lang="en-US" sz="16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1" lang="en-US" sz="1600" spc="-1" strike="noStrike">
                <a:solidFill>
                  <a:srgbClr val="f27a44"/>
                </a:solidFill>
                <a:uFill>
                  <a:solidFill>
                    <a:srgbClr val="ffffff"/>
                  </a:solidFill>
                </a:uFill>
                <a:latin typeface="Calibri"/>
              </a:rPr>
              <a:t>Fifth Outline Level</a:t>
            </a:r>
            <a:endParaRPr b="0" lang="en-US" sz="16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1" lang="en-US" sz="1600" spc="-1" strike="noStrike">
                <a:solidFill>
                  <a:srgbClr val="f27a44"/>
                </a:solidFill>
                <a:uFill>
                  <a:solidFill>
                    <a:srgbClr val="ffffff"/>
                  </a:solidFill>
                </a:uFill>
                <a:latin typeface="Calibri"/>
              </a:rPr>
              <a:t>Sixth Outline Level</a:t>
            </a:r>
            <a:endParaRPr b="0" lang="en-US" sz="1600" spc="-1" strike="noStrike">
              <a:solidFill>
                <a:srgbClr val="ffffff"/>
              </a:solidFill>
              <a:uFill>
                <a:solidFill>
                  <a:srgbClr val="ffffff"/>
                </a:solidFill>
              </a:uFill>
              <a:latin typeface="Calibri"/>
            </a:endParaRPr>
          </a:p>
          <a:p>
            <a:pPr>
              <a:lnSpc>
                <a:spcPct val="100000"/>
              </a:lnSpc>
            </a:pPr>
            <a:r>
              <a:rPr b="1" lang="en-US" sz="1600" spc="-1" strike="noStrike">
                <a:solidFill>
                  <a:srgbClr val="f27a44"/>
                </a:solidFill>
                <a:uFill>
                  <a:solidFill>
                    <a:srgbClr val="ffffff"/>
                  </a:solidFill>
                </a:uFill>
                <a:latin typeface="Calibri"/>
              </a:rPr>
              <a:t>Seventh Outline LevelCompany Web Site</a:t>
            </a:r>
            <a:endParaRPr b="0" lang="en-US" sz="16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188640" y="6525000"/>
            <a:ext cx="1223640" cy="196200"/>
          </a:xfrm>
          <a:prstGeom prst="rect">
            <a:avLst/>
          </a:prstGeom>
        </p:spPr>
        <p:txBody>
          <a:bodyPr lIns="36000" rIns="36000" tIns="36000" bIns="36000" anchor="ctr"/>
          <a:p>
            <a:pPr>
              <a:lnSpc>
                <a:spcPct val="100000"/>
              </a:lnSpc>
            </a:pPr>
            <a:r>
              <a:rPr b="0" lang="en-US" sz="1000" spc="-1" strike="noStrike">
                <a:solidFill>
                  <a:srgbClr val="ffffff"/>
                </a:solidFill>
                <a:uFill>
                  <a:solidFill>
                    <a:srgbClr val="ffffff"/>
                  </a:solidFill>
                </a:uFill>
                <a:latin typeface="Calibri"/>
              </a:rPr>
              <a:t>8/19/18</a:t>
            </a:r>
            <a:endParaRPr b="0" lang="en-US" sz="1400" spc="-1" strike="noStrike">
              <a:solidFill>
                <a:srgbClr val="ffffff"/>
              </a:solidFill>
              <a:uFill>
                <a:solidFill>
                  <a:srgbClr val="ffffff"/>
                </a:solidFill>
              </a:uFill>
              <a:latin typeface="Times New Roman"/>
            </a:endParaRPr>
          </a:p>
        </p:txBody>
      </p:sp>
      <p:sp>
        <p:nvSpPr>
          <p:cNvPr id="42" name="PlaceHolder 2"/>
          <p:cNvSpPr>
            <a:spLocks noGrp="1"/>
          </p:cNvSpPr>
          <p:nvPr>
            <p:ph type="ftr"/>
          </p:nvPr>
        </p:nvSpPr>
        <p:spPr>
          <a:xfrm>
            <a:off x="1414440" y="6525000"/>
            <a:ext cx="10150200" cy="196200"/>
          </a:xfrm>
          <a:prstGeom prst="rect">
            <a:avLst/>
          </a:prstGeom>
        </p:spPr>
        <p:txBody>
          <a:bodyPr lIns="36000" rIns="36000" tIns="36000" bIns="36000" anchor="ctr"/>
          <a:p>
            <a:endParaRPr b="0" lang="en-US" sz="2400" spc="-1" strike="noStrike">
              <a:solidFill>
                <a:srgbClr val="ffffff"/>
              </a:solidFill>
              <a:uFill>
                <a:solidFill>
                  <a:srgbClr val="ffffff"/>
                </a:solidFill>
              </a:uFill>
              <a:latin typeface="Times New Roman"/>
            </a:endParaRPr>
          </a:p>
        </p:txBody>
      </p:sp>
      <p:sp>
        <p:nvSpPr>
          <p:cNvPr id="43" name="PlaceHolder 3"/>
          <p:cNvSpPr>
            <a:spLocks noGrp="1"/>
          </p:cNvSpPr>
          <p:nvPr>
            <p:ph type="sldNum"/>
          </p:nvPr>
        </p:nvSpPr>
        <p:spPr>
          <a:xfrm>
            <a:off x="11566440" y="6525000"/>
            <a:ext cx="428400" cy="196200"/>
          </a:xfrm>
          <a:prstGeom prst="rect">
            <a:avLst/>
          </a:prstGeom>
        </p:spPr>
        <p:txBody>
          <a:bodyPr lIns="36000" rIns="36000" tIns="36000" bIns="36000" anchor="ctr"/>
          <a:p>
            <a:pPr algn="r">
              <a:lnSpc>
                <a:spcPct val="100000"/>
              </a:lnSpc>
            </a:pPr>
            <a:fld id="{1182D6D2-EA38-4907-9842-BD1A29E973B0}"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4" name="PlaceHolder 4"/>
          <p:cNvSpPr>
            <a:spLocks noGrp="1"/>
          </p:cNvSpPr>
          <p:nvPr>
            <p:ph type="body"/>
          </p:nvPr>
        </p:nvSpPr>
        <p:spPr>
          <a:xfrm>
            <a:off x="190440" y="1151280"/>
            <a:ext cx="11804400" cy="5569920"/>
          </a:xfrm>
          <a:prstGeom prst="rect">
            <a:avLst/>
          </a:prstGeom>
        </p:spPr>
        <p:txBody>
          <a:bodyPr lIns="108000" rIns="108000" tIns="36000" bIns="36000"/>
          <a:p>
            <a:pPr marL="432000" indent="-324000">
              <a:buClr>
                <a:srgbClr val="ffffff"/>
              </a:buClr>
              <a:buSzPct val="45000"/>
              <a:buFont typeface="Wingdings" charset="2"/>
              <a:buChar char=""/>
            </a:pPr>
            <a:r>
              <a:rPr b="0" lang="en-US" sz="3400" spc="-1" strike="noStrike">
                <a:solidFill>
                  <a:srgbClr val="ffffff"/>
                </a:solidFill>
                <a:uFill>
                  <a:solidFill>
                    <a:srgbClr val="ffffff"/>
                  </a:solidFill>
                </a:uFill>
                <a:latin typeface="Calibri"/>
              </a:rPr>
              <a:t>Click to edit the outline text format</a:t>
            </a:r>
            <a:endParaRPr b="0" lang="en-US" sz="34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3400" spc="-1" strike="noStrike">
                <a:solidFill>
                  <a:srgbClr val="ffffff"/>
                </a:solidFill>
                <a:uFill>
                  <a:solidFill>
                    <a:srgbClr val="ffffff"/>
                  </a:solidFill>
                </a:uFill>
                <a:latin typeface="Calibri"/>
              </a:rPr>
              <a:t>Second Outline Level</a:t>
            </a:r>
            <a:endParaRPr b="0" lang="en-US" sz="34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3400" spc="-1" strike="noStrike">
                <a:solidFill>
                  <a:srgbClr val="ffffff"/>
                </a:solidFill>
                <a:uFill>
                  <a:solidFill>
                    <a:srgbClr val="ffffff"/>
                  </a:solidFill>
                </a:uFill>
                <a:latin typeface="Calibri"/>
              </a:rPr>
              <a:t>Third Outline Level</a:t>
            </a:r>
            <a:endParaRPr b="0" lang="en-US" sz="34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3400" spc="-1" strike="noStrike">
                <a:solidFill>
                  <a:srgbClr val="ffffff"/>
                </a:solidFill>
                <a:uFill>
                  <a:solidFill>
                    <a:srgbClr val="ffffff"/>
                  </a:solidFill>
                </a:uFill>
                <a:latin typeface="Calibri"/>
              </a:rPr>
              <a:t>Fourth Outline Level</a:t>
            </a:r>
            <a:endParaRPr b="0" lang="en-US" sz="34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3400" spc="-1" strike="noStrike">
                <a:solidFill>
                  <a:srgbClr val="ffffff"/>
                </a:solidFill>
                <a:uFill>
                  <a:solidFill>
                    <a:srgbClr val="ffffff"/>
                  </a:solidFill>
                </a:uFill>
                <a:latin typeface="Calibri"/>
              </a:rPr>
              <a:t>Fifth Outline Level</a:t>
            </a:r>
            <a:endParaRPr b="0" lang="en-US" sz="34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3400" spc="-1" strike="noStrike">
                <a:solidFill>
                  <a:srgbClr val="ffffff"/>
                </a:solidFill>
                <a:uFill>
                  <a:solidFill>
                    <a:srgbClr val="ffffff"/>
                  </a:solidFill>
                </a:uFill>
                <a:latin typeface="Calibri"/>
              </a:rPr>
              <a:t>Sixth Outline Level</a:t>
            </a:r>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Seventh Outline LevelFirst Level</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Second Level</a:t>
            </a:r>
            <a:endParaRPr b="0" lang="en-US" sz="3400" spc="-1" strike="noStrike">
              <a:solidFill>
                <a:srgbClr val="ffffff"/>
              </a:solidFill>
              <a:uFill>
                <a:solidFill>
                  <a:srgbClr val="ffffff"/>
                </a:solidFill>
              </a:uFill>
              <a:latin typeface="Calibri"/>
            </a:endParaRPr>
          </a:p>
          <a:p>
            <a:pPr lvl="2" marL="914400" indent="-231120">
              <a:lnSpc>
                <a:spcPct val="100000"/>
              </a:lnSpc>
              <a:buClr>
                <a:srgbClr val="ef9a1d"/>
              </a:buClr>
              <a:buSzPct val="80000"/>
              <a:buFont typeface="Wingdings" charset="2"/>
              <a:buChar char=""/>
            </a:pPr>
            <a:r>
              <a:rPr b="0" lang="en-US" sz="3000" spc="-1" strike="noStrike">
                <a:solidFill>
                  <a:srgbClr val="ffffff"/>
                </a:solidFill>
                <a:uFill>
                  <a:solidFill>
                    <a:srgbClr val="ffffff"/>
                  </a:solidFill>
                </a:uFill>
                <a:latin typeface="Calibri"/>
              </a:rPr>
              <a:t>Third Level</a:t>
            </a:r>
            <a:endParaRPr b="0" lang="en-US" sz="3400" spc="-1" strike="noStrike">
              <a:solidFill>
                <a:srgbClr val="ffffff"/>
              </a:solidFill>
              <a:uFill>
                <a:solidFill>
                  <a:srgbClr val="ffffff"/>
                </a:solidFill>
              </a:uFill>
              <a:latin typeface="Calibri"/>
            </a:endParaRPr>
          </a:p>
          <a:p>
            <a:pPr lvl="3" marL="1218960" indent="-231120">
              <a:lnSpc>
                <a:spcPct val="100000"/>
              </a:lnSpc>
              <a:buClr>
                <a:srgbClr val="ed9411"/>
              </a:buClr>
              <a:buSzPct val="80000"/>
              <a:buFont typeface="Wingdings" charset="2"/>
              <a:buChar char=""/>
            </a:pPr>
            <a:r>
              <a:rPr b="0" lang="en-US" sz="2800" spc="-1" strike="noStrike">
                <a:solidFill>
                  <a:srgbClr val="ffffff"/>
                </a:solidFill>
                <a:uFill>
                  <a:solidFill>
                    <a:srgbClr val="ffffff"/>
                  </a:solidFill>
                </a:uFill>
                <a:latin typeface="Calibri"/>
              </a:rPr>
              <a:t>Fourth Level</a:t>
            </a:r>
            <a:endParaRPr b="0" lang="en-US" sz="3400" spc="-1" strike="noStrike">
              <a:solidFill>
                <a:srgbClr val="ffffff"/>
              </a:solidFill>
              <a:uFill>
                <a:solidFill>
                  <a:srgbClr val="ffffff"/>
                </a:solidFill>
              </a:uFill>
              <a:latin typeface="Calibri"/>
            </a:endParaRPr>
          </a:p>
          <a:p>
            <a:pPr lvl="4" marL="1523880" indent="-231120">
              <a:lnSpc>
                <a:spcPct val="100000"/>
              </a:lnSpc>
              <a:buClr>
                <a:srgbClr val="e28d10"/>
              </a:buClr>
              <a:buSzPct val="80000"/>
              <a:buFont typeface="Wingdings" charset="2"/>
              <a:buChar char=""/>
            </a:pPr>
            <a:r>
              <a:rPr b="0" lang="en-US" sz="2600" spc="-1" strike="noStrike">
                <a:solidFill>
                  <a:srgbClr val="ffffff"/>
                </a:solidFill>
                <a:uFill>
                  <a:solidFill>
                    <a:srgbClr val="ffffff"/>
                  </a:solidFill>
                </a:uFill>
                <a:latin typeface="Calibri"/>
              </a:rPr>
              <a:t>Fifth Level`</a:t>
            </a:r>
            <a:endParaRPr b="0" lang="en-US" sz="3400" spc="-1" strike="noStrike">
              <a:solidFill>
                <a:srgbClr val="ffffff"/>
              </a:solidFill>
              <a:uFill>
                <a:solidFill>
                  <a:srgbClr val="ffffff"/>
                </a:solidFill>
              </a:uFill>
              <a:latin typeface="Calibri"/>
            </a:endParaRPr>
          </a:p>
        </p:txBody>
      </p:sp>
      <p:sp>
        <p:nvSpPr>
          <p:cNvPr id="45" name="PlaceHolder 5"/>
          <p:cNvSpPr>
            <a:spLocks noGrp="1"/>
          </p:cNvSpPr>
          <p:nvPr>
            <p:ph type="title"/>
          </p:nvPr>
        </p:nvSpPr>
        <p:spPr>
          <a:xfrm>
            <a:off x="188640" y="40320"/>
            <a:ext cx="9577080" cy="1110600"/>
          </a:xfrm>
          <a:prstGeom prst="rect">
            <a:avLst/>
          </a:prstGeom>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Slide Title</a:t>
            </a:r>
            <a:endParaRPr b="0" lang="en-US" sz="2400" spc="-1" strike="noStrike">
              <a:solidFill>
                <a:srgbClr val="ffffff"/>
              </a:solidFill>
              <a:uFill>
                <a:solidFill>
                  <a:srgbClr val="ffffff"/>
                </a:solidFill>
              </a:uFill>
              <a:latin typeface="Calibri"/>
            </a:endParaRPr>
          </a:p>
        </p:txBody>
      </p:sp>
      <p:pic>
        <p:nvPicPr>
          <p:cNvPr id="46" name="Picture 7" descr=""/>
          <p:cNvPicPr/>
          <p:nvPr/>
        </p:nvPicPr>
        <p:blipFill>
          <a:blip r:embed="rId3"/>
          <a:stretch/>
        </p:blipFill>
        <p:spPr>
          <a:xfrm>
            <a:off x="9783000" y="319680"/>
            <a:ext cx="2211840" cy="55152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81" name="PlaceHolder 1"/>
          <p:cNvSpPr>
            <a:spLocks noGrp="1"/>
          </p:cNvSpPr>
          <p:nvPr>
            <p:ph type="body"/>
          </p:nvPr>
        </p:nvSpPr>
        <p:spPr>
          <a:xfrm>
            <a:off x="1529280" y="6400800"/>
            <a:ext cx="10482120" cy="4049640"/>
          </a:xfrm>
          <a:prstGeom prst="rect">
            <a:avLst/>
          </a:prstGeom>
        </p:spPr>
        <p:txBody>
          <a:bodyPr lIns="36000" rIns="36000" tIns="36000" bIns="36000"/>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Click to edit the outline text format</a:t>
            </a:r>
            <a:endParaRPr b="0" lang="en-US" sz="1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Calibri"/>
              </a:rPr>
              <a:t>Second Outline Level</a:t>
            </a:r>
            <a:endParaRPr b="0" lang="en-US" sz="1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Third Outline Level</a:t>
            </a:r>
            <a:endParaRPr b="0" lang="en-US"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Calibri"/>
              </a:rPr>
              <a:t>Fourth Outline Level</a:t>
            </a:r>
            <a:endParaRPr b="0" lang="en-US"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Fifth Outline Level</a:t>
            </a:r>
            <a:endParaRPr b="0" lang="en-US" sz="1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Sixth Outline Level</a:t>
            </a:r>
            <a:endParaRPr b="0" lang="en-US" sz="1800" spc="-1" strike="noStrike">
              <a:solidFill>
                <a:srgbClr val="ffffff"/>
              </a:solidFill>
              <a:uFill>
                <a:solidFill>
                  <a:srgbClr val="ffffff"/>
                </a:solidFill>
              </a:uFill>
              <a:latin typeface="Calibri"/>
            </a:endParaRPr>
          </a:p>
          <a:p>
            <a:pPr algn="r">
              <a:lnSpc>
                <a:spcPct val="100000"/>
              </a:lnSpc>
            </a:pPr>
            <a:r>
              <a:rPr b="0" lang="en-US" sz="1800" spc="-1" strike="noStrike">
                <a:solidFill>
                  <a:srgbClr val="ffffff"/>
                </a:solidFill>
                <a:uFill>
                  <a:solidFill>
                    <a:srgbClr val="ffffff"/>
                  </a:solidFill>
                </a:uFill>
                <a:latin typeface="Calibri"/>
              </a:rPr>
              <a:t>Seventh Outline LevelCourse Web Site</a:t>
            </a:r>
            <a:endParaRPr b="0" lang="en-US" sz="1800" spc="-1" strike="noStrike">
              <a:solidFill>
                <a:srgbClr val="ffffff"/>
              </a:solidFill>
              <a:uFill>
                <a:solidFill>
                  <a:srgbClr val="ffffff"/>
                </a:solidFill>
              </a:uFill>
              <a:latin typeface="Calibri"/>
            </a:endParaRPr>
          </a:p>
        </p:txBody>
      </p:sp>
      <p:sp>
        <p:nvSpPr>
          <p:cNvPr id="82" name="PlaceHolder 2"/>
          <p:cNvSpPr>
            <a:spLocks noGrp="1"/>
          </p:cNvSpPr>
          <p:nvPr>
            <p:ph type="title"/>
          </p:nvPr>
        </p:nvSpPr>
        <p:spPr>
          <a:xfrm>
            <a:off x="188640" y="40320"/>
            <a:ext cx="9577080" cy="1110600"/>
          </a:xfrm>
          <a:prstGeom prst="rect">
            <a:avLst/>
          </a:prstGeom>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Presentation Title</a:t>
            </a:r>
            <a:endParaRPr b="0" lang="en-US" sz="2400" spc="-1" strike="noStrike">
              <a:solidFill>
                <a:srgbClr val="ffffff"/>
              </a:solidFill>
              <a:uFill>
                <a:solidFill>
                  <a:srgbClr val="ffffff"/>
                </a:solidFill>
              </a:uFill>
              <a:latin typeface="Calibri"/>
            </a:endParaRPr>
          </a:p>
        </p:txBody>
      </p:sp>
      <p:sp>
        <p:nvSpPr>
          <p:cNvPr id="83" name="CustomShape 3"/>
          <p:cNvSpPr/>
          <p:nvPr/>
        </p:nvSpPr>
        <p:spPr>
          <a:xfrm rot="322800">
            <a:off x="10054080" y="2253960"/>
            <a:ext cx="327600" cy="3949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4" name="CustomShape 4"/>
          <p:cNvSpPr/>
          <p:nvPr/>
        </p:nvSpPr>
        <p:spPr>
          <a:xfrm rot="20630400">
            <a:off x="7554960" y="4340880"/>
            <a:ext cx="327600" cy="3956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5" name="CustomShape 5"/>
          <p:cNvSpPr/>
          <p:nvPr/>
        </p:nvSpPr>
        <p:spPr>
          <a:xfrm>
            <a:off x="11497680" y="4679640"/>
            <a:ext cx="26028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6" name="CustomShape 6"/>
          <p:cNvSpPr/>
          <p:nvPr/>
        </p:nvSpPr>
        <p:spPr>
          <a:xfrm rot="20971200">
            <a:off x="6090840" y="6108840"/>
            <a:ext cx="273960" cy="303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7" name="CustomShape 7"/>
          <p:cNvSpPr/>
          <p:nvPr/>
        </p:nvSpPr>
        <p:spPr>
          <a:xfrm rot="568800">
            <a:off x="9145800" y="4032720"/>
            <a:ext cx="3121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8" name="CustomShape 8"/>
          <p:cNvSpPr/>
          <p:nvPr/>
        </p:nvSpPr>
        <p:spPr>
          <a:xfrm rot="219600">
            <a:off x="7032600" y="2560320"/>
            <a:ext cx="35640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89" name="CustomShape 9"/>
          <p:cNvSpPr/>
          <p:nvPr/>
        </p:nvSpPr>
        <p:spPr>
          <a:xfrm rot="20972400">
            <a:off x="11751120" y="2320200"/>
            <a:ext cx="273960" cy="303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90" name="CustomShape 10"/>
          <p:cNvSpPr/>
          <p:nvPr/>
        </p:nvSpPr>
        <p:spPr>
          <a:xfrm rot="562200">
            <a:off x="11772360" y="3448080"/>
            <a:ext cx="260280" cy="27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
        <p:nvSpPr>
          <p:cNvPr id="91" name="CustomShape 11"/>
          <p:cNvSpPr/>
          <p:nvPr/>
        </p:nvSpPr>
        <p:spPr>
          <a:xfrm rot="571200">
            <a:off x="11134080" y="5626440"/>
            <a:ext cx="27396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603a14"/>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pic>
        <p:nvPicPr>
          <p:cNvPr id="92" name="Picture 14" descr=""/>
          <p:cNvPicPr/>
          <p:nvPr/>
        </p:nvPicPr>
        <p:blipFill>
          <a:blip r:embed="rId3"/>
          <a:stretch/>
        </p:blipFill>
        <p:spPr>
          <a:xfrm rot="20967600">
            <a:off x="504000" y="2017800"/>
            <a:ext cx="2849040" cy="3305160"/>
          </a:xfrm>
          <a:prstGeom prst="rect">
            <a:avLst/>
          </a:prstGeom>
          <a:ln>
            <a:noFill/>
          </a:ln>
        </p:spPr>
      </p:pic>
      <p:sp>
        <p:nvSpPr>
          <p:cNvPr id="93" name="CustomShape 12"/>
          <p:cNvSpPr/>
          <p:nvPr/>
        </p:nvSpPr>
        <p:spPr>
          <a:xfrm rot="20949600">
            <a:off x="2718360" y="3305880"/>
            <a:ext cx="4540680" cy="947880"/>
          </a:xfrm>
          <a:prstGeom prst="rect">
            <a:avLst/>
          </a:prstGeom>
          <a:noFill/>
          <a:ln>
            <a:noFill/>
          </a:ln>
        </p:spPr>
        <p:style>
          <a:lnRef idx="0"/>
          <a:fillRef idx="0"/>
          <a:effectRef idx="0"/>
          <a:fontRef idx="minor"/>
        </p:style>
        <p:txBody>
          <a:bodyPr wrap="none" lIns="0" rIns="0" tIns="0" bIns="0" anchor="ctr"/>
          <a:p>
            <a:pPr algn="ctr">
              <a:lnSpc>
                <a:spcPct val="100000"/>
              </a:lnSpc>
            </a:pPr>
            <a:r>
              <a:rPr b="1" lang="en-US" sz="6600" spc="-1" strike="noStrike">
                <a:solidFill>
                  <a:srgbClr val="f3be60"/>
                </a:solidFill>
                <a:uFill>
                  <a:solidFill>
                    <a:srgbClr val="ffffff"/>
                  </a:solidFill>
                </a:uFill>
                <a:latin typeface="Calibri"/>
              </a:rPr>
              <a:t>Questions?</a:t>
            </a:r>
            <a:endParaRPr b="0" lang="en-US" sz="1800" spc="-1" strike="noStrike">
              <a:solidFill>
                <a:srgbClr val="ffffff"/>
              </a:solidFill>
              <a:uFill>
                <a:solidFill>
                  <a:srgbClr val="ffffff"/>
                </a:solidFill>
              </a:uFill>
              <a:latin typeface="Arial"/>
            </a:endParaRPr>
          </a:p>
        </p:txBody>
      </p:sp>
      <p:pic>
        <p:nvPicPr>
          <p:cNvPr id="94" name="Picture 16" descr=""/>
          <p:cNvPicPr/>
          <p:nvPr/>
        </p:nvPicPr>
        <p:blipFill>
          <a:blip r:embed="rId4"/>
          <a:stretch/>
        </p:blipFill>
        <p:spPr>
          <a:xfrm>
            <a:off x="9783000" y="319680"/>
            <a:ext cx="2211840" cy="55152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rIns="0" tIns="0" bIns="0" anchor="ctr"/>
          <a:p>
            <a:r>
              <a:rPr b="0" lang="en-US" sz="2400" spc="-1" strike="noStrike">
                <a:solidFill>
                  <a:srgbClr val="ffffff"/>
                </a:solidFill>
                <a:uFill>
                  <a:solidFill>
                    <a:srgbClr val="ffffff"/>
                  </a:solidFill>
                </a:uFill>
                <a:latin typeface="Calibri"/>
              </a:rPr>
              <a:t>Click to edit the title text format</a:t>
            </a:r>
            <a:endParaRPr b="0" lang="en-US" sz="2400" spc="-1" strike="noStrike">
              <a:solidFill>
                <a:srgbClr val="ffffff"/>
              </a:solidFill>
              <a:uFill>
                <a:solidFill>
                  <a:srgbClr val="ffffff"/>
                </a:solidFill>
              </a:uFill>
              <a:latin typeface="Calibri"/>
            </a:endParaRPr>
          </a:p>
        </p:txBody>
      </p:sp>
      <p:sp>
        <p:nvSpPr>
          <p:cNvPr id="130" name="PlaceHolder 2"/>
          <p:cNvSpPr>
            <a:spLocks noGrp="1"/>
          </p:cNvSpPr>
          <p:nvPr>
            <p:ph type="body"/>
          </p:nvPr>
        </p:nvSpPr>
        <p:spPr>
          <a:xfrm>
            <a:off x="609120" y="1604520"/>
            <a:ext cx="10969560" cy="3977280"/>
          </a:xfrm>
          <a:prstGeom prst="rect">
            <a:avLst/>
          </a:prstGeom>
        </p:spPr>
        <p:txBody>
          <a:bodyPr lIns="0" rIns="0" tIns="0" bIns="0"/>
          <a:p>
            <a:pPr marL="432000" indent="-324000">
              <a:buClr>
                <a:srgbClr val="ffffff"/>
              </a:buClr>
              <a:buSzPct val="45000"/>
              <a:buFont typeface="Wingdings" charset="2"/>
              <a:buChar char=""/>
            </a:pPr>
            <a:r>
              <a:rPr b="0" lang="en-US" sz="3400" spc="-1" strike="noStrike">
                <a:solidFill>
                  <a:srgbClr val="ffffff"/>
                </a:solidFill>
                <a:uFill>
                  <a:solidFill>
                    <a:srgbClr val="ffffff"/>
                  </a:solidFill>
                </a:uFill>
                <a:latin typeface="Calibri"/>
              </a:rPr>
              <a:t>Click to edit the outline text format</a:t>
            </a:r>
            <a:endParaRPr b="0" lang="en-US" sz="34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3000" spc="-1" strike="noStrike">
                <a:solidFill>
                  <a:srgbClr val="ffffff"/>
                </a:solidFill>
                <a:uFill>
                  <a:solidFill>
                    <a:srgbClr val="ffffff"/>
                  </a:solidFill>
                </a:uFill>
                <a:latin typeface="Calibri"/>
              </a:rPr>
              <a:t>Second Outline Level</a:t>
            </a:r>
            <a:endParaRPr b="0" lang="en-US" sz="30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Third Outline Level</a:t>
            </a:r>
            <a:endParaRPr b="0" lang="en-US" sz="2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600" spc="-1" strike="noStrike">
                <a:solidFill>
                  <a:srgbClr val="ffffff"/>
                </a:solidFill>
                <a:uFill>
                  <a:solidFill>
                    <a:srgbClr val="ffffff"/>
                  </a:solidFill>
                </a:uFill>
                <a:latin typeface="Calibri"/>
              </a:rPr>
              <a:t>Fourth Outline Level</a:t>
            </a:r>
            <a:endParaRPr b="0" lang="en-US" sz="26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Fifth Outline Level</a:t>
            </a:r>
            <a:endParaRPr b="0" lang="en-US"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Sixth Outline Level</a:t>
            </a:r>
            <a:endParaRPr b="0" lang="en-US"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Seventh Outline Level</a:t>
            </a:r>
            <a:endParaRPr b="0" lang="en-US"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hyperlink" Target="http://softuni.bg/" TargetMode="Externa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hyperlink" Target="https://css-tricks.com/snippets/css/a-guide-to-flexbox/#flexbox-examples"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1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softuni.bg/courses/web-fundamentals-html5" TargetMode="Externa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slideLayout" Target="../slideLayouts/slideLayout25.xml"/><Relationship Id="rId11"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creativecommons.org/licenses/by-nc-sa/4.0/" TargetMode="External"/><Relationship Id="rId2" Type="http://schemas.openxmlformats.org/officeDocument/2006/relationships/hyperlink" Target="http://creativecommons.org/licenses/by-nc-sa/4.0/" TargetMode="External"/><Relationship Id="rId3" Type="http://schemas.openxmlformats.org/officeDocument/2006/relationships/hyperlink" Target="http://creativecommons.org/licenses/by-nc-sa/4.0/" TargetMode="External"/><Relationship Id="rId4" Type="http://schemas.openxmlformats.org/officeDocument/2006/relationships/image" Target="../media/image96.png"/><Relationship Id="rId5" Type="http://schemas.openxmlformats.org/officeDocument/2006/relationships/slideLayout" Target="../slideLayouts/slideLayout13.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hyperlink" Target="http://softuni.bg/" TargetMode="External"/><Relationship Id="rId2" Type="http://schemas.openxmlformats.org/officeDocument/2006/relationships/hyperlink" Target="http://softuni.foundation/" TargetMode="External"/><Relationship Id="rId3" Type="http://schemas.openxmlformats.org/officeDocument/2006/relationships/hyperlink" Target="https://www.facebook.com/SoftwareUniversity" TargetMode="External"/><Relationship Id="rId4" Type="http://schemas.openxmlformats.org/officeDocument/2006/relationships/hyperlink" Target="http://forum.softuni.bg/" TargetMode="External"/><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slideLayout" Target="../slideLayouts/slideLayout37.xml"/><Relationship Id="rId11"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3520800" y="291600"/>
            <a:ext cx="7909920" cy="1198800"/>
          </a:xfrm>
          <a:prstGeom prst="rect">
            <a:avLst/>
          </a:prstGeom>
          <a:noFill/>
          <a:ln>
            <a:noFill/>
          </a:ln>
        </p:spPr>
        <p:txBody>
          <a:bodyPr lIns="0" rIns="0" tIns="0" bIns="0" anchor="ctr"/>
          <a:p>
            <a:pPr algn="r">
              <a:lnSpc>
                <a:spcPct val="100000"/>
              </a:lnSpc>
            </a:pPr>
            <a:r>
              <a:rPr b="1" lang="en-US" sz="5400" spc="-1" strike="noStrike">
                <a:solidFill>
                  <a:srgbClr val="f6d18e"/>
                </a:solidFill>
                <a:uFill>
                  <a:solidFill>
                    <a:srgbClr val="ffffff"/>
                  </a:solidFill>
                </a:uFill>
                <a:latin typeface="Calibri"/>
              </a:rPr>
              <a:t>Responsive Design</a:t>
            </a:r>
            <a:endParaRPr b="0" lang="en-US" sz="2400" spc="-1" strike="noStrike">
              <a:solidFill>
                <a:srgbClr val="ffffff"/>
              </a:solidFill>
              <a:uFill>
                <a:solidFill>
                  <a:srgbClr val="ffffff"/>
                </a:solidFill>
              </a:uFill>
              <a:latin typeface="Calibri"/>
            </a:endParaRPr>
          </a:p>
        </p:txBody>
      </p:sp>
      <p:sp>
        <p:nvSpPr>
          <p:cNvPr id="171" name="TextShape 2"/>
          <p:cNvSpPr txBox="1"/>
          <p:nvPr/>
        </p:nvSpPr>
        <p:spPr>
          <a:xfrm>
            <a:off x="3122640" y="1462320"/>
            <a:ext cx="8307360" cy="1132200"/>
          </a:xfrm>
          <a:prstGeom prst="rect">
            <a:avLst/>
          </a:prstGeom>
          <a:noFill/>
          <a:ln>
            <a:noFill/>
          </a:ln>
        </p:spPr>
        <p:txBody>
          <a:bodyPr lIns="0" rIns="0" tIns="0" bIns="0"/>
          <a:p>
            <a:pPr algn="ctr">
              <a:lnSpc>
                <a:spcPct val="100000"/>
              </a:lnSpc>
            </a:pPr>
            <a:r>
              <a:rPr b="0" lang="en-US" sz="4000" spc="199" strike="noStrike">
                <a:solidFill>
                  <a:srgbClr val="f0a22e"/>
                </a:solidFill>
                <a:uFill>
                  <a:solidFill>
                    <a:srgbClr val="ffffff"/>
                  </a:solidFill>
                </a:uFill>
                <a:latin typeface="Calibri"/>
              </a:rPr>
              <a:t>Sites that Adapt to Different Devices</a:t>
            </a:r>
            <a:endParaRPr b="0" lang="en-US" sz="3200" spc="-1" strike="noStrike">
              <a:solidFill>
                <a:srgbClr val="ffffff"/>
              </a:solidFill>
              <a:uFill>
                <a:solidFill>
                  <a:srgbClr val="ffffff"/>
                </a:solidFill>
              </a:uFill>
              <a:latin typeface="Arial"/>
            </a:endParaRPr>
          </a:p>
          <a:p>
            <a:pPr algn="ctr">
              <a:lnSpc>
                <a:spcPct val="100000"/>
              </a:lnSpc>
            </a:pPr>
            <a:endParaRPr b="0" lang="en-US" sz="3200" spc="-1" strike="noStrike">
              <a:solidFill>
                <a:srgbClr val="ffffff"/>
              </a:solidFill>
              <a:uFill>
                <a:solidFill>
                  <a:srgbClr val="ffffff"/>
                </a:solidFill>
              </a:uFill>
              <a:latin typeface="Arial"/>
            </a:endParaRPr>
          </a:p>
        </p:txBody>
      </p:sp>
      <p:sp>
        <p:nvSpPr>
          <p:cNvPr id="172" name="TextShape 3"/>
          <p:cNvSpPr txBox="1"/>
          <p:nvPr/>
        </p:nvSpPr>
        <p:spPr>
          <a:xfrm>
            <a:off x="684360" y="4583160"/>
            <a:ext cx="3187080" cy="524880"/>
          </a:xfrm>
          <a:prstGeom prst="rect">
            <a:avLst/>
          </a:prstGeom>
          <a:noFill/>
          <a:ln>
            <a:noFill/>
          </a:ln>
        </p:spPr>
        <p:txBody>
          <a:bodyPr lIns="36000" rIns="36000" tIns="36000" bIns="36000" anchor="b"/>
          <a:p>
            <a:pPr>
              <a:lnSpc>
                <a:spcPct val="100000"/>
              </a:lnSpc>
            </a:pPr>
            <a:r>
              <a:rPr b="1" lang="en-US" sz="2800" spc="-1" strike="noStrike">
                <a:solidFill>
                  <a:srgbClr val="ee792a"/>
                </a:solidFill>
                <a:uFill>
                  <a:solidFill>
                    <a:srgbClr val="ffffff"/>
                  </a:solidFill>
                </a:uFill>
                <a:latin typeface="Calibri"/>
              </a:rPr>
              <a:t>SoftUni Team</a:t>
            </a:r>
            <a:endParaRPr b="0" lang="en-US" sz="3400" spc="-1" strike="noStrike">
              <a:solidFill>
                <a:srgbClr val="ffffff"/>
              </a:solidFill>
              <a:uFill>
                <a:solidFill>
                  <a:srgbClr val="ffffff"/>
                </a:solidFill>
              </a:uFill>
              <a:latin typeface="Calibri"/>
            </a:endParaRPr>
          </a:p>
        </p:txBody>
      </p:sp>
      <p:sp>
        <p:nvSpPr>
          <p:cNvPr id="173" name="TextShape 4"/>
          <p:cNvSpPr txBox="1"/>
          <p:nvPr/>
        </p:nvSpPr>
        <p:spPr>
          <a:xfrm>
            <a:off x="684360" y="5053320"/>
            <a:ext cx="3187080" cy="443880"/>
          </a:xfrm>
          <a:prstGeom prst="rect">
            <a:avLst/>
          </a:prstGeom>
          <a:noFill/>
          <a:ln>
            <a:noFill/>
          </a:ln>
        </p:spPr>
        <p:txBody>
          <a:bodyPr lIns="36000" rIns="36000" tIns="36000" bIns="36000" anchor="ctr"/>
          <a:p>
            <a:pPr>
              <a:lnSpc>
                <a:spcPct val="100000"/>
              </a:lnSpc>
            </a:pPr>
            <a:r>
              <a:rPr b="1" lang="en-US" sz="2300" spc="-1" strike="noStrike">
                <a:solidFill>
                  <a:srgbClr val="f4b36c"/>
                </a:solidFill>
                <a:uFill>
                  <a:solidFill>
                    <a:srgbClr val="ffffff"/>
                  </a:solidFill>
                </a:uFill>
                <a:latin typeface="Calibri"/>
              </a:rPr>
              <a:t>Technical Trainers</a:t>
            </a:r>
            <a:endParaRPr b="0" lang="en-US" sz="3400" spc="-1" strike="noStrike">
              <a:solidFill>
                <a:srgbClr val="ffffff"/>
              </a:solidFill>
              <a:uFill>
                <a:solidFill>
                  <a:srgbClr val="ffffff"/>
                </a:solidFill>
              </a:uFill>
              <a:latin typeface="Calibri"/>
            </a:endParaRPr>
          </a:p>
        </p:txBody>
      </p:sp>
      <p:sp>
        <p:nvSpPr>
          <p:cNvPr id="174" name="TextShape 5"/>
          <p:cNvSpPr txBox="1"/>
          <p:nvPr/>
        </p:nvSpPr>
        <p:spPr>
          <a:xfrm>
            <a:off x="684360" y="5499720"/>
            <a:ext cx="3187080" cy="363240"/>
          </a:xfrm>
          <a:prstGeom prst="rect">
            <a:avLst/>
          </a:prstGeom>
          <a:noFill/>
          <a:ln>
            <a:noFill/>
          </a:ln>
        </p:spPr>
        <p:txBody>
          <a:bodyPr lIns="36000" rIns="36000" tIns="36000" bIns="36000" anchor="ctr"/>
          <a:p>
            <a:pPr>
              <a:lnSpc>
                <a:spcPct val="100000"/>
              </a:lnSpc>
            </a:pPr>
            <a:r>
              <a:rPr b="1" lang="en-US" sz="2000" spc="-1" strike="noStrike">
                <a:solidFill>
                  <a:srgbClr val="f9daab"/>
                </a:solidFill>
                <a:uFill>
                  <a:solidFill>
                    <a:srgbClr val="ffffff"/>
                  </a:solidFill>
                </a:uFill>
                <a:latin typeface="Calibri"/>
              </a:rPr>
              <a:t>Software University</a:t>
            </a:r>
            <a:endParaRPr b="0" lang="en-US" sz="3400" spc="-1" strike="noStrike">
              <a:solidFill>
                <a:srgbClr val="ffffff"/>
              </a:solidFill>
              <a:uFill>
                <a:solidFill>
                  <a:srgbClr val="ffffff"/>
                </a:solidFill>
              </a:uFill>
              <a:latin typeface="Calibri"/>
            </a:endParaRPr>
          </a:p>
        </p:txBody>
      </p:sp>
      <p:sp>
        <p:nvSpPr>
          <p:cNvPr id="175" name="TextShape 6"/>
          <p:cNvSpPr txBox="1"/>
          <p:nvPr/>
        </p:nvSpPr>
        <p:spPr>
          <a:xfrm>
            <a:off x="684360" y="5841000"/>
            <a:ext cx="3187080" cy="330840"/>
          </a:xfrm>
          <a:prstGeom prst="rect">
            <a:avLst/>
          </a:prstGeom>
          <a:noFill/>
          <a:ln>
            <a:noFill/>
          </a:ln>
        </p:spPr>
        <p:txBody>
          <a:bodyPr lIns="36000" rIns="36000" tIns="36000" bIns="36000" anchor="ctr"/>
          <a:p>
            <a:pPr>
              <a:lnSpc>
                <a:spcPct val="100000"/>
              </a:lnSpc>
            </a:pPr>
            <a:r>
              <a:rPr b="1" lang="en-US" sz="1800" spc="-1" strike="noStrike" u="sng">
                <a:solidFill>
                  <a:srgbClr val="f6c781"/>
                </a:solidFill>
                <a:uFill>
                  <a:solidFill>
                    <a:srgbClr val="ffffff"/>
                  </a:solidFill>
                </a:uFill>
                <a:latin typeface="Calibri"/>
                <a:hlinkClick r:id="rId1"/>
              </a:rPr>
              <a:t>http://softuni.bg</a:t>
            </a:r>
            <a:endParaRPr b="0" lang="en-US" sz="3400" spc="-1" strike="noStrike">
              <a:solidFill>
                <a:srgbClr val="ffffff"/>
              </a:solidFill>
              <a:uFill>
                <a:solidFill>
                  <a:srgbClr val="ffffff"/>
                </a:solidFill>
              </a:uFill>
              <a:latin typeface="Calibri"/>
            </a:endParaRPr>
          </a:p>
        </p:txBody>
      </p:sp>
      <p:pic>
        <p:nvPicPr>
          <p:cNvPr id="176" name="Picture 4" descr=""/>
          <p:cNvPicPr/>
          <p:nvPr/>
        </p:nvPicPr>
        <p:blipFill>
          <a:blip r:embed="rId2"/>
          <a:stretch/>
        </p:blipFill>
        <p:spPr>
          <a:xfrm>
            <a:off x="745920" y="3219120"/>
            <a:ext cx="2175120" cy="760680"/>
          </a:xfrm>
          <a:prstGeom prst="rect">
            <a:avLst/>
          </a:prstGeom>
          <a:ln>
            <a:solidFill>
              <a:schemeClr val="accent1">
                <a:lumMod val="75000"/>
                <a:alpha val="50000"/>
              </a:schemeClr>
            </a:solidFill>
          </a:ln>
        </p:spPr>
      </p:pic>
      <p:pic>
        <p:nvPicPr>
          <p:cNvPr id="177" name="Picture 12" descr=""/>
          <p:cNvPicPr/>
          <p:nvPr/>
        </p:nvPicPr>
        <p:blipFill>
          <a:blip r:embed="rId3"/>
          <a:stretch/>
        </p:blipFill>
        <p:spPr>
          <a:xfrm>
            <a:off x="3122640" y="3960360"/>
            <a:ext cx="2252880" cy="2437920"/>
          </a:xfrm>
          <a:prstGeom prst="rect">
            <a:avLst/>
          </a:prstGeom>
          <a:ln>
            <a:noFill/>
          </a:ln>
        </p:spPr>
      </p:pic>
      <p:pic>
        <p:nvPicPr>
          <p:cNvPr id="178" name="Picture 22" descr=""/>
          <p:cNvPicPr/>
          <p:nvPr/>
        </p:nvPicPr>
        <p:blipFill>
          <a:blip r:embed="rId4"/>
          <a:stretch/>
        </p:blipFill>
        <p:spPr>
          <a:xfrm>
            <a:off x="678600" y="2496240"/>
            <a:ext cx="2211840" cy="551520"/>
          </a:xfrm>
          <a:prstGeom prst="rect">
            <a:avLst/>
          </a:prstGeom>
          <a:ln>
            <a:noFill/>
          </a:ln>
        </p:spPr>
      </p:pic>
      <p:sp>
        <p:nvSpPr>
          <p:cNvPr id="179" name="CustomShape 7"/>
          <p:cNvSpPr/>
          <p:nvPr/>
        </p:nvSpPr>
        <p:spPr>
          <a:xfrm rot="1519800">
            <a:off x="4162680" y="3407040"/>
            <a:ext cx="2539440" cy="766080"/>
          </a:xfrm>
          <a:prstGeom prst="rect">
            <a:avLst/>
          </a:prstGeom>
          <a:noFill/>
          <a:ln>
            <a:noFill/>
          </a:ln>
        </p:spPr>
        <p:style>
          <a:lnRef idx="0"/>
          <a:fillRef idx="0"/>
          <a:effectRef idx="0"/>
          <a:fontRef idx="minor"/>
        </p:style>
        <p:txBody>
          <a:bodyPr lIns="90000" rIns="90000" tIns="45000" bIns="45000"/>
          <a:p>
            <a:pPr algn="ctr">
              <a:lnSpc>
                <a:spcPct val="85000"/>
              </a:lnSpc>
            </a:pPr>
            <a:r>
              <a:rPr b="1" lang="en-US" sz="2400" spc="49" strike="noStrike">
                <a:solidFill>
                  <a:srgbClr val="fff0d9"/>
                </a:solidFill>
                <a:uFill>
                  <a:solidFill>
                    <a:srgbClr val="ffffff"/>
                  </a:solidFill>
                </a:uFill>
                <a:latin typeface="Calibri"/>
              </a:rPr>
              <a:t>Responsive</a:t>
            </a:r>
            <a:r>
              <a:rPr b="1" lang="en-US" sz="2400" spc="49" strike="noStrike">
                <a:solidFill>
                  <a:srgbClr val="fff0d9"/>
                </a:solidFill>
                <a:uFill>
                  <a:solidFill>
                    <a:srgbClr val="ffffff"/>
                  </a:solidFill>
                </a:uFill>
                <a:latin typeface="Calibri"/>
              </a:rPr>
              <a:t>
</a:t>
            </a:r>
            <a:r>
              <a:rPr b="1" lang="en-US" sz="2400" spc="49" strike="noStrike">
                <a:solidFill>
                  <a:srgbClr val="fff0d9"/>
                </a:solidFill>
                <a:uFill>
                  <a:solidFill>
                    <a:srgbClr val="ffffff"/>
                  </a:solidFill>
                </a:uFill>
                <a:latin typeface="Calibri"/>
              </a:rPr>
              <a:t>Web Sites</a:t>
            </a:r>
            <a:endParaRPr b="0" lang="en-US" sz="1800" spc="-1" strike="noStrike">
              <a:solidFill>
                <a:srgbClr val="ffffff"/>
              </a:solidFill>
              <a:uFill>
                <a:solidFill>
                  <a:srgbClr val="ffffff"/>
                </a:solidFill>
              </a:uFill>
              <a:latin typeface="Arial"/>
            </a:endParaRPr>
          </a:p>
        </p:txBody>
      </p:sp>
      <p:pic>
        <p:nvPicPr>
          <p:cNvPr id="180" name="Picture 6" descr=""/>
          <p:cNvPicPr/>
          <p:nvPr/>
        </p:nvPicPr>
        <p:blipFill>
          <a:blip r:embed="rId5"/>
          <a:stretch/>
        </p:blipFill>
        <p:spPr>
          <a:xfrm>
            <a:off x="6184800" y="2895480"/>
            <a:ext cx="5585760" cy="35809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29EEDEE3-AA09-42AE-9265-F0707D43B24E}"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17"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Media Queries: Width &lt; 960px</a:t>
            </a:r>
            <a:endParaRPr b="0" lang="en-US" sz="2400" spc="-1" strike="noStrike">
              <a:solidFill>
                <a:srgbClr val="ffffff"/>
              </a:solidFill>
              <a:uFill>
                <a:solidFill>
                  <a:srgbClr val="ffffff"/>
                </a:solidFill>
              </a:uFill>
              <a:latin typeface="Calibri"/>
            </a:endParaRPr>
          </a:p>
        </p:txBody>
      </p:sp>
      <p:sp>
        <p:nvSpPr>
          <p:cNvPr id="218" name="CustomShape 3"/>
          <p:cNvSpPr/>
          <p:nvPr/>
        </p:nvSpPr>
        <p:spPr>
          <a:xfrm>
            <a:off x="608040" y="1371600"/>
            <a:ext cx="10894320" cy="35031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 (max-width: 960px)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.box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a:t>
            </a:r>
            <a:r>
              <a:rPr b="1" lang="en-US" sz="2800" spc="-1" strike="noStrike">
                <a:solidFill>
                  <a:srgbClr val="f3cd60"/>
                </a:solidFill>
                <a:uFill>
                  <a:solidFill>
                    <a:srgbClr val="ffffff"/>
                  </a:solidFill>
                </a:uFill>
                <a:latin typeface="Consolas"/>
              </a:rPr>
              <a:t>calc(50% - 10px)</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border: 1px solid #1907ff;</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#a97c36;</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height: 80px;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219" name="Picture 6" descr=""/>
          <p:cNvPicPr/>
          <p:nvPr/>
        </p:nvPicPr>
        <p:blipFill>
          <a:blip r:embed="rId1"/>
          <a:stretch/>
        </p:blipFill>
        <p:spPr>
          <a:xfrm>
            <a:off x="5713560" y="3276720"/>
            <a:ext cx="5552640" cy="3126960"/>
          </a:xfrm>
          <a:prstGeom prst="rect">
            <a:avLst/>
          </a:prstGeom>
          <a:ln>
            <a:noFill/>
          </a:ln>
        </p:spPr>
      </p:pic>
    </p:spTree>
  </p:cSld>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218">
                                            <p:txEl>
                                              <p:pRg st="39" end="48"/>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218">
                                            <p:txEl>
                                              <p:pRg st="151" end="15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18">
                                            <p:txEl>
                                              <p:pRg st="48" end="77"/>
                                            </p:txEl>
                                          </p:spTgt>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218">
                                            <p:txEl>
                                              <p:pRg st="77" end="108"/>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18">
                                            <p:txEl>
                                              <p:pRg st="108" end="133"/>
                                            </p:txEl>
                                          </p:spTgt>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18">
                                            <p:txEl>
                                              <p:pRg st="133" end="15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93EE642-0C23-49B6-8E90-00256F212CDC}"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21"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Media Queries: Width &lt; 480px</a:t>
            </a:r>
            <a:endParaRPr b="0" lang="en-US" sz="2400" spc="-1" strike="noStrike">
              <a:solidFill>
                <a:srgbClr val="ffffff"/>
              </a:solidFill>
              <a:uFill>
                <a:solidFill>
                  <a:srgbClr val="ffffff"/>
                </a:solidFill>
              </a:uFill>
              <a:latin typeface="Calibri"/>
            </a:endParaRPr>
          </a:p>
        </p:txBody>
      </p:sp>
      <p:sp>
        <p:nvSpPr>
          <p:cNvPr id="222" name="CustomShape 3"/>
          <p:cNvSpPr/>
          <p:nvPr/>
        </p:nvSpPr>
        <p:spPr>
          <a:xfrm>
            <a:off x="633960" y="1489680"/>
            <a:ext cx="10894320" cy="35031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 (max-width: 480px)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.box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display: </a:t>
            </a:r>
            <a:r>
              <a:rPr b="1" lang="en-US" sz="2800" spc="-1" strike="noStrike">
                <a:solidFill>
                  <a:srgbClr val="f3cd60"/>
                </a:solidFill>
                <a:uFill>
                  <a:solidFill>
                    <a:srgbClr val="ffffff"/>
                  </a:solidFill>
                </a:uFill>
                <a:latin typeface="Consolas"/>
              </a:rPr>
              <a:t>block</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a:t>
            </a:r>
            <a:r>
              <a:rPr b="1" lang="en-US" sz="2800" spc="-1" strike="noStrike">
                <a:solidFill>
                  <a:srgbClr val="f3cd60"/>
                </a:solidFill>
                <a:uFill>
                  <a:solidFill>
                    <a:srgbClr val="ffffff"/>
                  </a:solidFill>
                </a:uFill>
                <a:latin typeface="Consolas"/>
              </a:rPr>
              <a:t>100%</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#fff60e;</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color: #1907ff;</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223" name="Picture 6" descr=""/>
          <p:cNvPicPr/>
          <p:nvPr/>
        </p:nvPicPr>
        <p:blipFill>
          <a:blip r:embed="rId1"/>
          <a:stretch/>
        </p:blipFill>
        <p:spPr>
          <a:xfrm>
            <a:off x="6246720" y="2057400"/>
            <a:ext cx="4078080" cy="4489200"/>
          </a:xfrm>
          <a:prstGeom prst="rect">
            <a:avLst/>
          </a:prstGeom>
          <a:ln>
            <a:noFill/>
          </a:ln>
        </p:spPr>
      </p:pic>
    </p:spTree>
  </p:cSld>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22">
                                            <p:txEl>
                                              <p:pRg st="39" end="48"/>
                                            </p:txEl>
                                          </p:spTgt>
                                        </p:tgtEl>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tgtEl>
                                          <p:spTgt spid="222">
                                            <p:txEl>
                                              <p:pRg st="130" end="134"/>
                                            </p:txEl>
                                          </p:spTgt>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222">
                                            <p:txEl>
                                              <p:pRg st="48" end="68"/>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222">
                                            <p:txEl>
                                              <p:pRg st="68" end="85"/>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222">
                                            <p:txEl>
                                              <p:pRg st="85" end="110"/>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222">
                                            <p:txEl>
                                              <p:pRg st="110" end="130"/>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E2CA3BD-31F9-473E-86A7-1BF321C274A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25" name="TextShape 2"/>
          <p:cNvSpPr txBox="1"/>
          <p:nvPr/>
        </p:nvSpPr>
        <p:spPr>
          <a:xfrm>
            <a:off x="190440" y="1206720"/>
            <a:ext cx="11804400" cy="551448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Width ≥ </a:t>
            </a:r>
            <a:r>
              <a:rPr b="1" lang="en-US" sz="3400" spc="-1" strike="noStrike">
                <a:solidFill>
                  <a:srgbClr val="f3cd60"/>
                </a:solidFill>
                <a:uFill>
                  <a:solidFill>
                    <a:srgbClr val="ffffff"/>
                  </a:solidFill>
                </a:uFill>
                <a:latin typeface="Calibri"/>
              </a:rPr>
              <a:t>1024px</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Desktops / laptops</a:t>
            </a:r>
            <a:endParaRPr b="0" lang="en-US" sz="3000" spc="-1" strike="noStrike">
              <a:solidFill>
                <a:srgbClr val="ffffff"/>
              </a:solidFill>
              <a:uFill>
                <a:solidFill>
                  <a:srgbClr val="ffffff"/>
                </a:solidFill>
              </a:uFill>
              <a:latin typeface="Calibri"/>
            </a:endParaRPr>
          </a:p>
          <a:p>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1" lang="en-US" sz="3400" spc="-1" strike="noStrike">
                <a:solidFill>
                  <a:srgbClr val="f3cd60"/>
                </a:solidFill>
                <a:uFill>
                  <a:solidFill>
                    <a:srgbClr val="ffffff"/>
                  </a:solidFill>
                </a:uFill>
                <a:latin typeface="Calibri"/>
              </a:rPr>
              <a:t>640px</a:t>
            </a:r>
            <a:r>
              <a:rPr b="0" lang="en-US" sz="3400" spc="-1" strike="noStrike">
                <a:solidFill>
                  <a:srgbClr val="ffffff"/>
                </a:solidFill>
                <a:uFill>
                  <a:solidFill>
                    <a:srgbClr val="ffffff"/>
                  </a:solidFill>
                </a:uFill>
                <a:latin typeface="Calibri"/>
              </a:rPr>
              <a:t> ≤ width &lt; </a:t>
            </a:r>
            <a:r>
              <a:rPr b="1" lang="en-US" sz="3400" spc="-1" strike="noStrike">
                <a:solidFill>
                  <a:srgbClr val="f3cd60"/>
                </a:solidFill>
                <a:uFill>
                  <a:solidFill>
                    <a:srgbClr val="ffffff"/>
                  </a:solidFill>
                </a:uFill>
                <a:latin typeface="Calibri"/>
              </a:rPr>
              <a:t>1023px</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Tablets</a:t>
            </a:r>
            <a:endParaRPr b="0" lang="en-US" sz="3000" spc="-1" strike="noStrike">
              <a:solidFill>
                <a:srgbClr val="ffffff"/>
              </a:solidFill>
              <a:uFill>
                <a:solidFill>
                  <a:srgbClr val="ffffff"/>
                </a:solidFill>
              </a:uFill>
              <a:latin typeface="Calibri"/>
            </a:endParaRPr>
          </a:p>
          <a:p>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Width &lt; </a:t>
            </a:r>
            <a:r>
              <a:rPr b="1" lang="en-US" sz="3400" spc="-1" strike="noStrike">
                <a:solidFill>
                  <a:srgbClr val="f3cd60"/>
                </a:solidFill>
                <a:uFill>
                  <a:solidFill>
                    <a:srgbClr val="ffffff"/>
                  </a:solidFill>
                </a:uFill>
                <a:latin typeface="Calibri"/>
              </a:rPr>
              <a:t>640px</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Smartphone</a:t>
            </a:r>
            <a:endParaRPr b="0" lang="en-US" sz="3000" spc="-1" strike="noStrike">
              <a:solidFill>
                <a:srgbClr val="ffffff"/>
              </a:solidFill>
              <a:uFill>
                <a:solidFill>
                  <a:srgbClr val="ffffff"/>
                </a:solidFill>
              </a:uFill>
              <a:latin typeface="Calibri"/>
            </a:endParaRPr>
          </a:p>
        </p:txBody>
      </p:sp>
      <p:sp>
        <p:nvSpPr>
          <p:cNvPr id="226"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Typical Resolutions to Consider</a:t>
            </a:r>
            <a:endParaRPr b="0" lang="en-US" sz="2400" spc="-1" strike="noStrike">
              <a:solidFill>
                <a:srgbClr val="ffffff"/>
              </a:solidFill>
              <a:uFill>
                <a:solidFill>
                  <a:srgbClr val="ffffff"/>
                </a:solidFill>
              </a:uFill>
              <a:latin typeface="Calibri"/>
            </a:endParaRPr>
          </a:p>
        </p:txBody>
      </p:sp>
      <p:pic>
        <p:nvPicPr>
          <p:cNvPr id="227" name="Picture 4" descr=""/>
          <p:cNvPicPr/>
          <p:nvPr/>
        </p:nvPicPr>
        <p:blipFill>
          <a:blip r:embed="rId1"/>
          <a:stretch/>
        </p:blipFill>
        <p:spPr>
          <a:xfrm>
            <a:off x="5281560" y="4777920"/>
            <a:ext cx="1622520" cy="1622520"/>
          </a:xfrm>
          <a:prstGeom prst="rect">
            <a:avLst/>
          </a:prstGeom>
          <a:ln>
            <a:noFill/>
          </a:ln>
        </p:spPr>
      </p:pic>
      <p:pic>
        <p:nvPicPr>
          <p:cNvPr id="228" name="Picture 7" descr=""/>
          <p:cNvPicPr/>
          <p:nvPr/>
        </p:nvPicPr>
        <p:blipFill>
          <a:blip r:embed="rId2"/>
          <a:stretch/>
        </p:blipFill>
        <p:spPr>
          <a:xfrm rot="16200000">
            <a:off x="5432760" y="2889360"/>
            <a:ext cx="1319760" cy="1676160"/>
          </a:xfrm>
          <a:prstGeom prst="rect">
            <a:avLst/>
          </a:prstGeom>
          <a:ln>
            <a:noFill/>
          </a:ln>
        </p:spPr>
      </p:pic>
      <p:pic>
        <p:nvPicPr>
          <p:cNvPr id="229" name="Picture 8" descr=""/>
          <p:cNvPicPr/>
          <p:nvPr/>
        </p:nvPicPr>
        <p:blipFill>
          <a:blip r:embed="rId3"/>
          <a:stretch/>
        </p:blipFill>
        <p:spPr>
          <a:xfrm>
            <a:off x="5127120" y="1131120"/>
            <a:ext cx="1931040" cy="1535400"/>
          </a:xfrm>
          <a:prstGeom prst="rect">
            <a:avLst/>
          </a:prstGeom>
          <a:ln>
            <a:noFill/>
          </a:ln>
        </p:spPr>
      </p:pic>
      <p:sp>
        <p:nvSpPr>
          <p:cNvPr id="230" name="CustomShape 4"/>
          <p:cNvSpPr/>
          <p:nvPr/>
        </p:nvSpPr>
        <p:spPr>
          <a:xfrm>
            <a:off x="7506720" y="1281960"/>
            <a:ext cx="4038120" cy="17960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a:t>
            </a:r>
            <a:r>
              <a:rPr b="1" lang="en-US" sz="2800" spc="-1" strike="noStrike">
                <a:solidFill>
                  <a:srgbClr val="f3cd60"/>
                </a:solidFill>
                <a:uFill>
                  <a:solidFill>
                    <a:srgbClr val="ffffff"/>
                  </a:solidFill>
                </a:uFill>
                <a:latin typeface="Calibri"/>
              </a:rPr>
              <a:t> Normal CSS for</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alibri"/>
              </a:rPr>
              <a:t>desktops / laptops </a:t>
            </a:r>
            <a:r>
              <a:rPr b="1" lang="en-US" sz="2800" spc="-1" strike="noStrike">
                <a:solidFill>
                  <a:srgbClr val="f3cd60"/>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 }</a:t>
            </a:r>
            <a:endParaRPr b="0" lang="en-US" sz="1800" spc="-1" strike="noStrike">
              <a:solidFill>
                <a:srgbClr val="ffffff"/>
              </a:solidFill>
              <a:uFill>
                <a:solidFill>
                  <a:srgbClr val="ffffff"/>
                </a:solidFill>
              </a:uFill>
              <a:latin typeface="Arial"/>
            </a:endParaRPr>
          </a:p>
        </p:txBody>
      </p:sp>
      <p:sp>
        <p:nvSpPr>
          <p:cNvPr id="231" name="CustomShape 5"/>
          <p:cNvSpPr/>
          <p:nvPr/>
        </p:nvSpPr>
        <p:spPr>
          <a:xfrm>
            <a:off x="7506720" y="3110760"/>
            <a:ext cx="4038120" cy="17960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(max-width:</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1024px)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 }</a:t>
            </a:r>
            <a:endParaRPr b="0" lang="en-US" sz="1800" spc="-1" strike="noStrike">
              <a:solidFill>
                <a:srgbClr val="ffffff"/>
              </a:solidFill>
              <a:uFill>
                <a:solidFill>
                  <a:srgbClr val="ffffff"/>
                </a:solidFill>
              </a:uFill>
              <a:latin typeface="Arial"/>
            </a:endParaRPr>
          </a:p>
        </p:txBody>
      </p:sp>
      <p:sp>
        <p:nvSpPr>
          <p:cNvPr id="232" name="CustomShape 6"/>
          <p:cNvSpPr/>
          <p:nvPr/>
        </p:nvSpPr>
        <p:spPr>
          <a:xfrm>
            <a:off x="7506720" y="4939560"/>
            <a:ext cx="4038120" cy="13701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(max-width:</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640px)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 }</a:t>
            </a:r>
            <a:endParaRPr b="0" lang="en-US" sz="1800" spc="-1" strike="noStrike">
              <a:solidFill>
                <a:srgbClr val="ffffff"/>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FAAFDA4-E52B-4A5C-ABDF-89810FF4D12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34" name="CustomShape 2"/>
          <p:cNvSpPr/>
          <p:nvPr/>
        </p:nvSpPr>
        <p:spPr>
          <a:xfrm>
            <a:off x="912960" y="5635440"/>
            <a:ext cx="10362960" cy="820080"/>
          </a:xfrm>
          <a:prstGeom prst="rect">
            <a:avLst/>
          </a:prstGeom>
          <a:noFill/>
          <a:ln>
            <a:noFill/>
          </a:ln>
        </p:spPr>
        <p:style>
          <a:lnRef idx="0"/>
          <a:fillRef idx="0"/>
          <a:effectRef idx="0"/>
          <a:fontRef idx="minor"/>
        </p:style>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Flexbox: Flexible Layout in CSS</a:t>
            </a:r>
            <a:endParaRPr b="0" lang="en-US" sz="4000" spc="-1" strike="noStrike">
              <a:solidFill>
                <a:srgbClr val="ffffff"/>
              </a:solidFill>
              <a:uFill>
                <a:solidFill>
                  <a:srgbClr val="ffffff"/>
                </a:solidFill>
              </a:uFill>
              <a:latin typeface="Arial"/>
            </a:endParaRPr>
          </a:p>
        </p:txBody>
      </p:sp>
      <p:pic>
        <p:nvPicPr>
          <p:cNvPr id="235" name="Picture 6" descr=""/>
          <p:cNvPicPr/>
          <p:nvPr/>
        </p:nvPicPr>
        <p:blipFill>
          <a:blip r:embed="rId1"/>
          <a:stretch/>
        </p:blipFill>
        <p:spPr>
          <a:xfrm>
            <a:off x="1281960" y="1180080"/>
            <a:ext cx="9624240" cy="4208400"/>
          </a:xfrm>
          <a:prstGeom prst="rect">
            <a:avLst/>
          </a:prstGeom>
          <a:ln>
            <a:noFill/>
          </a:ln>
        </p:spPr>
      </p:pic>
      <p:sp>
        <p:nvSpPr>
          <p:cNvPr id="236" name="CustomShape 3"/>
          <p:cNvSpPr/>
          <p:nvPr/>
        </p:nvSpPr>
        <p:spPr>
          <a:xfrm rot="21319800">
            <a:off x="5778000" y="4547160"/>
            <a:ext cx="2954880" cy="5774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3200" spc="-1" strike="noStrike">
                <a:solidFill>
                  <a:srgbClr val="ddc0b6"/>
                </a:solidFill>
                <a:uFill>
                  <a:solidFill>
                    <a:srgbClr val="ffffff"/>
                  </a:solidFill>
                </a:uFill>
                <a:latin typeface="Calibri"/>
              </a:rPr>
              <a:t>display: flex</a:t>
            </a:r>
            <a:endParaRPr b="0" lang="en-US" sz="1800" spc="-1" strike="noStrike">
              <a:solidFill>
                <a:srgbClr val="ffffff"/>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DDBE5B02-3997-4626-9A86-32CFF719ABA4}"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38"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 Container Properties: Flex</a:t>
            </a:r>
            <a:endParaRPr b="0" lang="en-US" sz="2400" spc="-1" strike="noStrike">
              <a:solidFill>
                <a:srgbClr val="ffffff"/>
              </a:solidFill>
              <a:uFill>
                <a:solidFill>
                  <a:srgbClr val="ffffff"/>
                </a:solidFill>
              </a:uFill>
              <a:latin typeface="Calibri"/>
            </a:endParaRPr>
          </a:p>
        </p:txBody>
      </p:sp>
      <p:sp>
        <p:nvSpPr>
          <p:cNvPr id="239" name="CustomShape 3"/>
          <p:cNvSpPr/>
          <p:nvPr/>
        </p:nvSpPr>
        <p:spPr>
          <a:xfrm>
            <a:off x="762480" y="1151280"/>
            <a:ext cx="10681560" cy="2223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1&lt;/div&gt;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2&lt;/div&gt;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3&lt;/div&gt;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40" name="CustomShape 4"/>
          <p:cNvSpPr/>
          <p:nvPr/>
        </p:nvSpPr>
        <p:spPr>
          <a:xfrm>
            <a:off x="762480" y="4737240"/>
            <a:ext cx="5347800" cy="2222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.flex-container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display: flex</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border: 2px solid black;</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41" name="CustomShape 5"/>
          <p:cNvSpPr/>
          <p:nvPr/>
        </p:nvSpPr>
        <p:spPr>
          <a:xfrm>
            <a:off x="6491520" y="4736520"/>
            <a:ext cx="4952520" cy="2222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.flex-item</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margin-right: 5px;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#ff882e; }</a:t>
            </a:r>
            <a:endParaRPr b="0" lang="en-US" sz="1800" spc="-1" strike="noStrike">
              <a:solidFill>
                <a:srgbClr val="ffffff"/>
              </a:solidFill>
              <a:uFill>
                <a:solidFill>
                  <a:srgbClr val="ffffff"/>
                </a:solidFill>
              </a:uFill>
              <a:latin typeface="Arial"/>
            </a:endParaRPr>
          </a:p>
        </p:txBody>
      </p:sp>
      <p:pic>
        <p:nvPicPr>
          <p:cNvPr id="242" name="Picture 8" descr=""/>
          <p:cNvPicPr/>
          <p:nvPr/>
        </p:nvPicPr>
        <p:blipFill>
          <a:blip r:embed="rId1"/>
          <a:stretch/>
        </p:blipFill>
        <p:spPr>
          <a:xfrm>
            <a:off x="2643480" y="3296880"/>
            <a:ext cx="6933960" cy="1503360"/>
          </a:xfrm>
          <a:prstGeom prst="rect">
            <a:avLst/>
          </a:prstGeom>
          <a:ln>
            <a:noFill/>
          </a:ln>
        </p:spPr>
      </p:pic>
    </p:spTree>
  </p:cSld>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40"/>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240">
                                            <p:txEl>
                                              <p:pRg st="0" end="18"/>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240">
                                            <p:txEl>
                                              <p:pRg st="63" end="6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40">
                                            <p:txEl>
                                              <p:pRg st="18" end="36"/>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40">
                                            <p:txEl>
                                              <p:pRg st="36" end="63"/>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08E6B4AB-D87C-477E-B855-6BE3E6FFDEEA}"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44"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 Container Properties: Inline Flex</a:t>
            </a:r>
            <a:endParaRPr b="0" lang="en-US" sz="2400" spc="-1" strike="noStrike">
              <a:solidFill>
                <a:srgbClr val="ffffff"/>
              </a:solidFill>
              <a:uFill>
                <a:solidFill>
                  <a:srgbClr val="ffffff"/>
                </a:solidFill>
              </a:uFill>
              <a:latin typeface="Calibri"/>
            </a:endParaRPr>
          </a:p>
        </p:txBody>
      </p:sp>
      <p:sp>
        <p:nvSpPr>
          <p:cNvPr id="245" name="CustomShape 3"/>
          <p:cNvSpPr/>
          <p:nvPr/>
        </p:nvSpPr>
        <p:spPr>
          <a:xfrm>
            <a:off x="762480" y="1151280"/>
            <a:ext cx="10681560" cy="2223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1&lt;/div&gt;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2&lt;/div&gt;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class="flex-item"&gt;Flex Item 3&lt;/div&gt;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46" name="CustomShape 4"/>
          <p:cNvSpPr/>
          <p:nvPr/>
        </p:nvSpPr>
        <p:spPr>
          <a:xfrm>
            <a:off x="762480" y="4876920"/>
            <a:ext cx="5347800" cy="2222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.flex-container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display: inline-flex</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border: 2px solid black;</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47" name="CustomShape 5"/>
          <p:cNvSpPr/>
          <p:nvPr/>
        </p:nvSpPr>
        <p:spPr>
          <a:xfrm>
            <a:off x="6491520" y="4876920"/>
            <a:ext cx="4952520" cy="2222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.flex-item</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margin-right: 5px;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#ff882e; }</a:t>
            </a:r>
            <a:endParaRPr b="0" lang="en-US" sz="1800" spc="-1" strike="noStrike">
              <a:solidFill>
                <a:srgbClr val="ffffff"/>
              </a:solidFill>
              <a:uFill>
                <a:solidFill>
                  <a:srgbClr val="ffffff"/>
                </a:solidFill>
              </a:uFill>
              <a:latin typeface="Arial"/>
            </a:endParaRPr>
          </a:p>
        </p:txBody>
      </p:sp>
      <p:pic>
        <p:nvPicPr>
          <p:cNvPr id="248" name="Picture 8" descr=""/>
          <p:cNvPicPr/>
          <p:nvPr/>
        </p:nvPicPr>
        <p:blipFill>
          <a:blip r:embed="rId1"/>
          <a:stretch/>
        </p:blipFill>
        <p:spPr>
          <a:xfrm>
            <a:off x="2313000" y="3314880"/>
            <a:ext cx="7667280" cy="1638000"/>
          </a:xfrm>
          <a:prstGeom prst="rect">
            <a:avLst/>
          </a:prstGeom>
          <a:ln>
            <a:noFill/>
          </a:ln>
        </p:spPr>
      </p:pic>
    </p:spTree>
  </p:cSld>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46"/>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246">
                                            <p:txEl>
                                              <p:pRg st="0" end="18"/>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246">
                                            <p:txEl>
                                              <p:pRg st="70" end="72"/>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46">
                                            <p:txEl>
                                              <p:pRg st="18" end="43"/>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246">
                                            <p:txEl>
                                              <p:pRg st="43" end="70"/>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82C90303-6602-47EF-9630-6739A8B1BBA8}"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50"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 Container Properties: Flex Direction</a:t>
            </a:r>
            <a:endParaRPr b="0" lang="en-US" sz="2400" spc="-1" strike="noStrike">
              <a:solidFill>
                <a:srgbClr val="ffffff"/>
              </a:solidFill>
              <a:uFill>
                <a:solidFill>
                  <a:srgbClr val="ffffff"/>
                </a:solidFill>
              </a:uFill>
              <a:latin typeface="Calibri"/>
            </a:endParaRPr>
          </a:p>
        </p:txBody>
      </p:sp>
      <p:pic>
        <p:nvPicPr>
          <p:cNvPr id="251" name="Picture 5" descr=""/>
          <p:cNvPicPr/>
          <p:nvPr/>
        </p:nvPicPr>
        <p:blipFill>
          <a:blip r:embed="rId1"/>
          <a:stretch/>
        </p:blipFill>
        <p:spPr>
          <a:xfrm>
            <a:off x="1519200" y="1558440"/>
            <a:ext cx="8997840" cy="2327400"/>
          </a:xfrm>
          <a:prstGeom prst="rect">
            <a:avLst/>
          </a:prstGeom>
          <a:ln>
            <a:noFill/>
          </a:ln>
        </p:spPr>
      </p:pic>
      <p:sp>
        <p:nvSpPr>
          <p:cNvPr id="252" name="CustomShape 3"/>
          <p:cNvSpPr/>
          <p:nvPr/>
        </p:nvSpPr>
        <p:spPr>
          <a:xfrm>
            <a:off x="595800" y="4538880"/>
            <a:ext cx="4507920" cy="516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flex-direction:</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row</a:t>
            </a:r>
            <a:endParaRPr b="0" lang="en-US" sz="1800" spc="-1" strike="noStrike">
              <a:solidFill>
                <a:srgbClr val="ffffff"/>
              </a:solidFill>
              <a:uFill>
                <a:solidFill>
                  <a:srgbClr val="ffffff"/>
                </a:solidFill>
              </a:uFill>
              <a:latin typeface="Arial"/>
            </a:endParaRPr>
          </a:p>
        </p:txBody>
      </p:sp>
      <p:sp>
        <p:nvSpPr>
          <p:cNvPr id="253" name="CustomShape 4"/>
          <p:cNvSpPr/>
          <p:nvPr/>
        </p:nvSpPr>
        <p:spPr>
          <a:xfrm>
            <a:off x="5484960" y="4533120"/>
            <a:ext cx="6081120" cy="516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flex-direction:</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row-reverse</a:t>
            </a:r>
            <a:endParaRPr b="0" lang="en-US" sz="1800" spc="-1" strike="noStrike">
              <a:solidFill>
                <a:srgbClr val="ffffff"/>
              </a:solidFill>
              <a:uFill>
                <a:solidFill>
                  <a:srgbClr val="ffffff"/>
                </a:solidFill>
              </a:uFill>
              <a:latin typeface="Arial"/>
            </a:endParaRPr>
          </a:p>
        </p:txBody>
      </p:sp>
      <p:sp>
        <p:nvSpPr>
          <p:cNvPr id="254" name="CustomShape 5"/>
          <p:cNvSpPr/>
          <p:nvPr/>
        </p:nvSpPr>
        <p:spPr>
          <a:xfrm>
            <a:off x="595800" y="5420520"/>
            <a:ext cx="4507920" cy="9428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flex-direction:</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column</a:t>
            </a:r>
            <a:endParaRPr b="0" lang="en-US" sz="1800" spc="-1" strike="noStrike">
              <a:solidFill>
                <a:srgbClr val="ffffff"/>
              </a:solidFill>
              <a:uFill>
                <a:solidFill>
                  <a:srgbClr val="ffffff"/>
                </a:solidFill>
              </a:uFill>
              <a:latin typeface="Arial"/>
            </a:endParaRPr>
          </a:p>
        </p:txBody>
      </p:sp>
      <p:sp>
        <p:nvSpPr>
          <p:cNvPr id="255" name="CustomShape 6"/>
          <p:cNvSpPr/>
          <p:nvPr/>
        </p:nvSpPr>
        <p:spPr>
          <a:xfrm>
            <a:off x="5484960" y="5420520"/>
            <a:ext cx="6081120" cy="9428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flex-direction:</a:t>
            </a:r>
            <a:r>
              <a:rPr b="1" lang="en-US" sz="2800" spc="-1" strike="noStrike">
                <a:solidFill>
                  <a:srgbClr val="f3cd60"/>
                </a:solidFill>
                <a:uFill>
                  <a:solidFill>
                    <a:srgbClr val="ffffff"/>
                  </a:solidFill>
                </a:uFill>
                <a:latin typeface="Calibri"/>
              </a:rPr>
              <a:t> </a:t>
            </a:r>
            <a:r>
              <a:rPr b="1" lang="en-US" sz="2800" spc="-1" strike="noStrike">
                <a:solidFill>
                  <a:srgbClr val="f3cd60"/>
                </a:solidFill>
                <a:uFill>
                  <a:solidFill>
                    <a:srgbClr val="ffffff"/>
                  </a:solidFill>
                </a:uFill>
                <a:latin typeface="Consolas"/>
              </a:rPr>
              <a:t>column-reverse</a:t>
            </a:r>
            <a:endParaRPr b="0" lang="en-US" sz="1800" spc="-1" strike="noStrike">
              <a:solidFill>
                <a:srgbClr val="ffffff"/>
              </a:solidFill>
              <a:uFill>
                <a:solidFill>
                  <a:srgbClr val="ffffff"/>
                </a:solidFill>
              </a:uFill>
              <a:latin typeface="Arial"/>
            </a:endParaRPr>
          </a:p>
        </p:txBody>
      </p:sp>
    </p:spTree>
  </p:cSld>
  <p:timing>
    <p:tnLst>
      <p:par>
        <p:cTn id="179" dur="indefinite" restart="never" nodeType="tmRoot">
          <p:childTnLst>
            <p:seq>
              <p:cTn id="180" dur="indefinite" nodeType="mainSeq">
                <p:childTnLst>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52"/>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53"/>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54"/>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1BDDAF31-16A2-4574-9FE4-EE38E732D37A}"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57" name="CustomShape 2"/>
          <p:cNvSpPr/>
          <p:nvPr/>
        </p:nvSpPr>
        <p:spPr>
          <a:xfrm>
            <a:off x="174240" y="-4320"/>
            <a:ext cx="9577080" cy="1110600"/>
          </a:xfrm>
          <a:prstGeom prst="rect">
            <a:avLst/>
          </a:prstGeom>
          <a:noFill/>
          <a:ln>
            <a:noFill/>
          </a:ln>
        </p:spPr>
        <p:style>
          <a:lnRef idx="0"/>
          <a:fillRef idx="0"/>
          <a:effectRef idx="0"/>
          <a:fontRef idx="minor"/>
        </p:style>
        <p:txBody>
          <a:bodyPr lIns="108000" rIns="108000" tIns="36000" bIns="36000" anchor="ctr"/>
          <a:p>
            <a:pPr>
              <a:lnSpc>
                <a:spcPct val="90000"/>
              </a:lnSpc>
            </a:pPr>
            <a:r>
              <a:rPr b="1" lang="en-US" sz="4000" spc="-1" strike="noStrike">
                <a:solidFill>
                  <a:srgbClr val="f3be60"/>
                </a:solidFill>
                <a:uFill>
                  <a:solidFill>
                    <a:srgbClr val="ffffff"/>
                  </a:solidFill>
                </a:uFill>
                <a:latin typeface="Calibri"/>
              </a:rPr>
              <a:t>Flex Container Properties: Flex Wrap</a:t>
            </a:r>
            <a:endParaRPr b="0" lang="en-US" sz="4000" spc="-1" strike="noStrike">
              <a:solidFill>
                <a:srgbClr val="ffffff"/>
              </a:solidFill>
              <a:uFill>
                <a:solidFill>
                  <a:srgbClr val="ffffff"/>
                </a:solidFill>
              </a:uFill>
              <a:latin typeface="Arial"/>
            </a:endParaRPr>
          </a:p>
        </p:txBody>
      </p:sp>
      <p:sp>
        <p:nvSpPr>
          <p:cNvPr id="258" name="CustomShape 3"/>
          <p:cNvSpPr/>
          <p:nvPr/>
        </p:nvSpPr>
        <p:spPr>
          <a:xfrm>
            <a:off x="579240" y="3787200"/>
            <a:ext cx="6262560" cy="2466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flex-wrap: wrap</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width: 200px;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black;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59" name="CustomShape 4"/>
          <p:cNvSpPr/>
          <p:nvPr/>
        </p:nvSpPr>
        <p:spPr>
          <a:xfrm>
            <a:off x="579240" y="1209960"/>
            <a:ext cx="7405560" cy="2861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class="flex-item"&gt;First&lt;/div&gt;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class="flex-item"&gt;Second&lt;/div&gt;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class="flex-item"&gt;Last Box&lt;/div&gt;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60" name="CustomShape 5"/>
          <p:cNvSpPr/>
          <p:nvPr/>
        </p:nvSpPr>
        <p:spPr>
          <a:xfrm>
            <a:off x="7146720" y="4187160"/>
            <a:ext cx="4419360" cy="2465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261" name="Picture 8" descr=""/>
          <p:cNvPicPr/>
          <p:nvPr/>
        </p:nvPicPr>
        <p:blipFill>
          <a:blip r:embed="rId1"/>
          <a:stretch/>
        </p:blipFill>
        <p:spPr>
          <a:xfrm>
            <a:off x="8404200" y="1209960"/>
            <a:ext cx="3161880" cy="2714400"/>
          </a:xfrm>
          <a:prstGeom prst="rect">
            <a:avLst/>
          </a:prstGeom>
          <a:ln>
            <a:noFill/>
          </a:ln>
        </p:spPr>
      </p:pic>
      <p:sp>
        <p:nvSpPr>
          <p:cNvPr id="262" name="CustomShape 6"/>
          <p:cNvSpPr/>
          <p:nvPr/>
        </p:nvSpPr>
        <p:spPr>
          <a:xfrm>
            <a:off x="4169160" y="3204360"/>
            <a:ext cx="2882160" cy="1372320"/>
          </a:xfrm>
          <a:prstGeom prst="wedgeRoundRectCallout">
            <a:avLst>
              <a:gd name="adj1" fmla="val -69565"/>
              <a:gd name="adj2" fmla="val 56885"/>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3cd60"/>
                </a:solidFill>
                <a:uFill>
                  <a:solidFill>
                    <a:srgbClr val="ffffff"/>
                  </a:solidFill>
                </a:uFill>
                <a:latin typeface="Consolas"/>
              </a:rPr>
              <a:t>flex-wrap</a:t>
            </a:r>
            <a:r>
              <a:rPr b="1" lang="en-US" sz="2600" spc="-1" strike="noStrike">
                <a:solidFill>
                  <a:srgbClr val="f7ffe7"/>
                </a:solidFill>
                <a:uFill>
                  <a:solidFill>
                    <a:srgbClr val="ffffff"/>
                  </a:solidFill>
                </a:uFill>
                <a:latin typeface="Calibri"/>
              </a:rPr>
              <a:t>: </a:t>
            </a:r>
            <a:endParaRPr b="0" lang="en-US" sz="2400" spc="-1" strike="noStrike">
              <a:solidFill>
                <a:srgbClr val="ffffff"/>
              </a:solidFill>
              <a:uFill>
                <a:solidFill>
                  <a:srgbClr val="ffffff"/>
                </a:solidFill>
              </a:uFill>
              <a:latin typeface="Arial"/>
            </a:endParaRPr>
          </a:p>
          <a:p>
            <a:pPr algn="ctr">
              <a:lnSpc>
                <a:spcPct val="100000"/>
              </a:lnSpc>
            </a:pPr>
            <a:r>
              <a:rPr b="1" lang="en-US" sz="2600" spc="-1" strike="noStrike">
                <a:solidFill>
                  <a:srgbClr val="f3cd60"/>
                </a:solidFill>
                <a:uFill>
                  <a:solidFill>
                    <a:srgbClr val="ffffff"/>
                  </a:solidFill>
                </a:uFill>
                <a:latin typeface="Consolas"/>
              </a:rPr>
              <a:t>no-wrap</a:t>
            </a:r>
            <a:r>
              <a:rPr b="1" lang="en-US" sz="2600" spc="-1" strike="noStrike">
                <a:solidFill>
                  <a:srgbClr val="f7ffe7"/>
                </a:solidFill>
                <a:uFill>
                  <a:solidFill>
                    <a:srgbClr val="ffffff"/>
                  </a:solidFill>
                </a:uFill>
                <a:latin typeface="Calibri"/>
              </a:rPr>
              <a:t> / </a:t>
            </a:r>
            <a:r>
              <a:rPr b="1" lang="en-US" sz="2600" spc="-1" strike="noStrike">
                <a:solidFill>
                  <a:srgbClr val="f3cd60"/>
                </a:solidFill>
                <a:uFill>
                  <a:solidFill>
                    <a:srgbClr val="ffffff"/>
                  </a:solidFill>
                </a:uFill>
                <a:latin typeface="Consolas"/>
              </a:rPr>
              <a:t>wrap</a:t>
            </a:r>
            <a:r>
              <a:rPr b="1" lang="en-US" sz="2600" spc="-1" strike="noStrike">
                <a:solidFill>
                  <a:srgbClr val="f7ffe7"/>
                </a:solidFill>
                <a:uFill>
                  <a:solidFill>
                    <a:srgbClr val="ffffff"/>
                  </a:solidFill>
                </a:uFill>
                <a:latin typeface="Calibri"/>
              </a:rPr>
              <a:t> /</a:t>
            </a:r>
            <a:endParaRPr b="0" lang="en-US" sz="2400" spc="-1" strike="noStrike">
              <a:solidFill>
                <a:srgbClr val="ffffff"/>
              </a:solidFill>
              <a:uFill>
                <a:solidFill>
                  <a:srgbClr val="ffffff"/>
                </a:solidFill>
              </a:uFill>
              <a:latin typeface="Arial"/>
            </a:endParaRPr>
          </a:p>
          <a:p>
            <a:pPr algn="ctr">
              <a:lnSpc>
                <a:spcPct val="100000"/>
              </a:lnSpc>
            </a:pPr>
            <a:r>
              <a:rPr b="1" lang="en-US" sz="2600" spc="-1" strike="noStrike">
                <a:solidFill>
                  <a:srgbClr val="f3cd60"/>
                </a:solidFill>
                <a:uFill>
                  <a:solidFill>
                    <a:srgbClr val="ffffff"/>
                  </a:solidFill>
                </a:uFill>
                <a:latin typeface="Consolas"/>
              </a:rPr>
              <a:t>wrap-reverse</a:t>
            </a:r>
            <a:endParaRPr b="0" lang="en-US" sz="2400" spc="-1" strike="noStrike">
              <a:solidFill>
                <a:srgbClr val="ffffff"/>
              </a:solidFill>
              <a:uFill>
                <a:solidFill>
                  <a:srgbClr val="ffffff"/>
                </a:solidFill>
              </a:uFill>
              <a:latin typeface="Arial"/>
            </a:endParaRPr>
          </a:p>
        </p:txBody>
      </p:sp>
    </p:spTree>
  </p:cSld>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58"/>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258">
                                            <p:txEl>
                                              <p:pRg st="0" end="18"/>
                                            </p:txEl>
                                          </p:spTgt>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258">
                                            <p:txEl>
                                              <p:pRg st="97" end="99"/>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58">
                                            <p:txEl>
                                              <p:pRg st="18" end="35"/>
                                            </p:txEl>
                                          </p:spTgt>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258">
                                            <p:txEl>
                                              <p:pRg st="35" end="54"/>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258">
                                            <p:txEl>
                                              <p:pRg st="54" end="70"/>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258">
                                            <p:txEl>
                                              <p:pRg st="70" end="97"/>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6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7CFBF8E6-A245-4F76-A8BE-A06069F13AF5}"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64"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 Container Properties: Justify Content</a:t>
            </a:r>
            <a:endParaRPr b="0" lang="en-US" sz="2400" spc="-1" strike="noStrike">
              <a:solidFill>
                <a:srgbClr val="ffffff"/>
              </a:solidFill>
              <a:uFill>
                <a:solidFill>
                  <a:srgbClr val="ffffff"/>
                </a:solidFill>
              </a:uFill>
              <a:latin typeface="Calibri"/>
            </a:endParaRPr>
          </a:p>
        </p:txBody>
      </p:sp>
      <p:sp>
        <p:nvSpPr>
          <p:cNvPr id="265" name="CustomShape 3"/>
          <p:cNvSpPr/>
          <p:nvPr/>
        </p:nvSpPr>
        <p:spPr>
          <a:xfrm>
            <a:off x="593640" y="4038480"/>
            <a:ext cx="6338520" cy="2466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3cd60"/>
                </a:solidFill>
                <a:uFill>
                  <a:solidFill>
                    <a:srgbClr val="ffffff"/>
                  </a:solidFill>
                </a:uFill>
                <a:latin typeface="Consolas"/>
              </a:rPr>
              <a:t>justify-content: center;</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black;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10px;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66" name="CustomShape 4"/>
          <p:cNvSpPr/>
          <p:nvPr/>
        </p:nvSpPr>
        <p:spPr>
          <a:xfrm>
            <a:off x="593640" y="2170800"/>
            <a:ext cx="10972440" cy="1674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 1&lt;/div&gt;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 2&lt;/div&gt;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 3&lt;/div&gt;</a:t>
            </a: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67" name="CustomShape 5"/>
          <p:cNvSpPr/>
          <p:nvPr/>
        </p:nvSpPr>
        <p:spPr>
          <a:xfrm>
            <a:off x="7161120" y="4238640"/>
            <a:ext cx="4404960" cy="2465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268" name="Picture 8" descr=""/>
          <p:cNvPicPr/>
          <p:nvPr/>
        </p:nvPicPr>
        <p:blipFill>
          <a:blip r:embed="rId1"/>
          <a:stretch/>
        </p:blipFill>
        <p:spPr>
          <a:xfrm>
            <a:off x="1446120" y="943200"/>
            <a:ext cx="9032040" cy="1165320"/>
          </a:xfrm>
          <a:prstGeom prst="rect">
            <a:avLst/>
          </a:prstGeom>
          <a:ln>
            <a:noFill/>
          </a:ln>
        </p:spPr>
      </p:pic>
      <p:sp>
        <p:nvSpPr>
          <p:cNvPr id="269" name="CustomShape 6"/>
          <p:cNvSpPr/>
          <p:nvPr/>
        </p:nvSpPr>
        <p:spPr>
          <a:xfrm>
            <a:off x="4417920" y="3836880"/>
            <a:ext cx="2271960" cy="946440"/>
          </a:xfrm>
          <a:prstGeom prst="wedgeRoundRectCallout">
            <a:avLst>
              <a:gd name="adj1" fmla="val -64101"/>
              <a:gd name="adj2" fmla="val 62859"/>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Align along the main axis</a:t>
            </a:r>
            <a:endParaRPr b="0" lang="en-US" sz="2400" spc="-1" strike="noStrike">
              <a:solidFill>
                <a:srgbClr val="ffffff"/>
              </a:solidFill>
              <a:uFill>
                <a:solidFill>
                  <a:srgbClr val="ffffff"/>
                </a:solidFill>
              </a:uFill>
              <a:latin typeface="Arial"/>
            </a:endParaRPr>
          </a:p>
        </p:txBody>
      </p:sp>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65"/>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265">
                                            <p:txEl>
                                              <p:pRg st="0" end="18"/>
                                            </p:txEl>
                                          </p:spTgt>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265">
                                            <p:txEl>
                                              <p:pRg st="18" end="35"/>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265">
                                            <p:txEl>
                                              <p:pRg st="35" end="62"/>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tgtEl>
                                          <p:spTgt spid="265">
                                            <p:txEl>
                                              <p:pRg st="62" end="89"/>
                                            </p:txEl>
                                          </p:spTgt>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265">
                                            <p:txEl>
                                              <p:pRg st="89" end="105"/>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265">
                                            <p:txEl>
                                              <p:pRg st="105" end="107"/>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6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4B10EF9B-7A5B-4DCA-86EF-C4635E9DE1ED}"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71"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 Container Properties: Align Items</a:t>
            </a:r>
            <a:endParaRPr b="0" lang="en-US" sz="2400" spc="-1" strike="noStrike">
              <a:solidFill>
                <a:srgbClr val="ffffff"/>
              </a:solidFill>
              <a:uFill>
                <a:solidFill>
                  <a:srgbClr val="ffffff"/>
                </a:solidFill>
              </a:uFill>
              <a:latin typeface="Calibri"/>
            </a:endParaRPr>
          </a:p>
        </p:txBody>
      </p:sp>
      <p:sp>
        <p:nvSpPr>
          <p:cNvPr id="272" name="CustomShape 3"/>
          <p:cNvSpPr/>
          <p:nvPr/>
        </p:nvSpPr>
        <p:spPr>
          <a:xfrm>
            <a:off x="582840" y="3831480"/>
            <a:ext cx="6421320" cy="2466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3cd60"/>
                </a:solidFill>
                <a:uFill>
                  <a:solidFill>
                    <a:srgbClr val="ffffff"/>
                  </a:solidFill>
                </a:uFill>
                <a:latin typeface="Consolas"/>
              </a:rPr>
              <a:t>align-items: center;</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3cd60"/>
                </a:solidFill>
                <a:uFill>
                  <a:solidFill>
                    <a:srgbClr val="ffffff"/>
                  </a:solidFill>
                </a:uFill>
                <a:latin typeface="Consolas"/>
              </a:rPr>
              <a:t>flex-direction: column;</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black;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10px; }</a:t>
            </a:r>
            <a:endParaRPr b="0" lang="en-US" sz="1800" spc="-1" strike="noStrike">
              <a:solidFill>
                <a:srgbClr val="ffffff"/>
              </a:solidFill>
              <a:uFill>
                <a:solidFill>
                  <a:srgbClr val="ffffff"/>
                </a:solidFill>
              </a:uFill>
              <a:latin typeface="Arial"/>
            </a:endParaRPr>
          </a:p>
        </p:txBody>
      </p:sp>
      <p:sp>
        <p:nvSpPr>
          <p:cNvPr id="273" name="CustomShape 4"/>
          <p:cNvSpPr/>
          <p:nvPr/>
        </p:nvSpPr>
        <p:spPr>
          <a:xfrm>
            <a:off x="582840" y="1381320"/>
            <a:ext cx="11040120" cy="2070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class="flex-item"&gt;Flex Item&lt;/div&gt;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pic>
        <p:nvPicPr>
          <p:cNvPr id="274" name="Picture 7" descr=""/>
          <p:cNvPicPr/>
          <p:nvPr/>
        </p:nvPicPr>
        <p:blipFill>
          <a:blip r:embed="rId1"/>
          <a:stretch/>
        </p:blipFill>
        <p:spPr>
          <a:xfrm>
            <a:off x="8151840" y="1467000"/>
            <a:ext cx="3286080" cy="1920960"/>
          </a:xfrm>
          <a:prstGeom prst="rect">
            <a:avLst/>
          </a:prstGeom>
          <a:ln>
            <a:noFill/>
          </a:ln>
        </p:spPr>
      </p:pic>
      <p:sp>
        <p:nvSpPr>
          <p:cNvPr id="275" name="CustomShape 5"/>
          <p:cNvSpPr/>
          <p:nvPr/>
        </p:nvSpPr>
        <p:spPr>
          <a:xfrm>
            <a:off x="4490280" y="3615840"/>
            <a:ext cx="2271960" cy="946440"/>
          </a:xfrm>
          <a:prstGeom prst="wedgeRoundRectCallout">
            <a:avLst>
              <a:gd name="adj1" fmla="val -60353"/>
              <a:gd name="adj2" fmla="val 55284"/>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Align along the cross axis</a:t>
            </a:r>
            <a:endParaRPr b="0" lang="en-US" sz="2400" spc="-1" strike="noStrike">
              <a:solidFill>
                <a:srgbClr val="ffffff"/>
              </a:solidFill>
              <a:uFill>
                <a:solidFill>
                  <a:srgbClr val="ffffff"/>
                </a:solidFill>
              </a:uFill>
              <a:latin typeface="Arial"/>
            </a:endParaRPr>
          </a:p>
        </p:txBody>
      </p:sp>
      <p:sp>
        <p:nvSpPr>
          <p:cNvPr id="276" name="CustomShape 6"/>
          <p:cNvSpPr/>
          <p:nvPr/>
        </p:nvSpPr>
        <p:spPr>
          <a:xfrm>
            <a:off x="7218360" y="4031640"/>
            <a:ext cx="4404960" cy="2465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Tree>
  </p:cSld>
  <p:timing>
    <p:tnLst>
      <p:par>
        <p:cTn id="251" dur="indefinite" restart="never" nodeType="tmRoot">
          <p:childTnLst>
            <p:seq>
              <p:cTn id="252" dur="indefinite" nodeType="mainSeq">
                <p:childTnLst>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272"/>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275"/>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4EC81023-A8B8-43B9-A8AB-47C508EF29E8}"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182"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Table of Contents</a:t>
            </a:r>
            <a:endParaRPr b="0" lang="en-US" sz="2400" spc="-1" strike="noStrike">
              <a:solidFill>
                <a:srgbClr val="ffffff"/>
              </a:solidFill>
              <a:uFill>
                <a:solidFill>
                  <a:srgbClr val="ffffff"/>
                </a:solidFill>
              </a:uFill>
              <a:latin typeface="Calibri"/>
            </a:endParaRPr>
          </a:p>
        </p:txBody>
      </p:sp>
      <p:sp>
        <p:nvSpPr>
          <p:cNvPr id="183" name="TextShape 3"/>
          <p:cNvSpPr txBox="1"/>
          <p:nvPr/>
        </p:nvSpPr>
        <p:spPr>
          <a:xfrm>
            <a:off x="190440" y="1151280"/>
            <a:ext cx="11804400" cy="5569920"/>
          </a:xfrm>
          <a:prstGeom prst="rect">
            <a:avLst/>
          </a:prstGeom>
          <a:noFill/>
          <a:ln>
            <a:noFill/>
          </a:ln>
        </p:spPr>
        <p:txBody>
          <a:bodyPr lIns="108000" rIns="108000" tIns="36000" bIns="36000"/>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Mobile First</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Desktop First</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Media Queries</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 Layout (Flexbox)</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Flexible Images</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Flexible Fonts</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Flexible Forms</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Flexible Tables</a:t>
            </a:r>
            <a:endParaRPr b="0" lang="en-US" sz="3400" spc="-1" strike="noStrike">
              <a:solidFill>
                <a:srgbClr val="ffffff"/>
              </a:solidFill>
              <a:uFill>
                <a:solidFill>
                  <a:srgbClr val="ffffff"/>
                </a:solidFill>
              </a:uFill>
              <a:latin typeface="Calibri"/>
            </a:endParaRPr>
          </a:p>
          <a:p>
            <a:pPr marL="514440" indent="-514080">
              <a:lnSpc>
                <a:spcPct val="95000"/>
              </a:lnSpc>
              <a:buClr>
                <a:srgbClr val="f2b254"/>
              </a:buClr>
              <a:buFont typeface="Calibri"/>
              <a:buAutoNum type="arabicPeriod"/>
            </a:pPr>
            <a:r>
              <a:rPr b="0" lang="en-US" sz="3200" spc="-1" strike="noStrike">
                <a:solidFill>
                  <a:srgbClr val="ffffff"/>
                </a:solidFill>
                <a:uFill>
                  <a:solidFill>
                    <a:srgbClr val="ffffff"/>
                  </a:solidFill>
                </a:uFill>
                <a:latin typeface="Calibri"/>
              </a:rPr>
              <a:t>Flexible Navigation Menus</a:t>
            </a:r>
            <a:endParaRPr b="0" lang="en-US" sz="3400" spc="-1" strike="noStrike">
              <a:solidFill>
                <a:srgbClr val="ffffff"/>
              </a:solidFill>
              <a:uFill>
                <a:solidFill>
                  <a:srgbClr val="ffffff"/>
                </a:solidFill>
              </a:uFill>
              <a:latin typeface="Calibri"/>
            </a:endParaRPr>
          </a:p>
        </p:txBody>
      </p:sp>
      <p:pic>
        <p:nvPicPr>
          <p:cNvPr id="184" name="Picture 10" descr=""/>
          <p:cNvPicPr/>
          <p:nvPr/>
        </p:nvPicPr>
        <p:blipFill>
          <a:blip r:embed="rId1"/>
          <a:stretch/>
        </p:blipFill>
        <p:spPr>
          <a:xfrm>
            <a:off x="4394880" y="509040"/>
            <a:ext cx="2209320" cy="1243080"/>
          </a:xfrm>
          <a:prstGeom prst="rect">
            <a:avLst/>
          </a:prstGeom>
          <a:ln>
            <a:noFill/>
          </a:ln>
        </p:spPr>
      </p:pic>
      <p:pic>
        <p:nvPicPr>
          <p:cNvPr id="185" name="Picture 2" descr=""/>
          <p:cNvPicPr/>
          <p:nvPr/>
        </p:nvPicPr>
        <p:blipFill>
          <a:blip r:embed="rId2"/>
          <a:stretch/>
        </p:blipFill>
        <p:spPr>
          <a:xfrm>
            <a:off x="6863040" y="506880"/>
            <a:ext cx="2769120" cy="1245240"/>
          </a:xfrm>
          <a:prstGeom prst="rect">
            <a:avLst/>
          </a:prstGeom>
          <a:ln>
            <a:noFill/>
          </a:ln>
        </p:spPr>
      </p:pic>
      <p:pic>
        <p:nvPicPr>
          <p:cNvPr id="186" name="Picture 12" descr=""/>
          <p:cNvPicPr/>
          <p:nvPr/>
        </p:nvPicPr>
        <p:blipFill>
          <a:blip r:embed="rId3"/>
          <a:stretch/>
        </p:blipFill>
        <p:spPr>
          <a:xfrm>
            <a:off x="8508240" y="2246040"/>
            <a:ext cx="3224520" cy="1409760"/>
          </a:xfrm>
          <a:prstGeom prst="rect">
            <a:avLst/>
          </a:prstGeom>
          <a:ln>
            <a:noFill/>
          </a:ln>
        </p:spPr>
      </p:pic>
      <p:pic>
        <p:nvPicPr>
          <p:cNvPr id="187" name="Picture 13" descr=""/>
          <p:cNvPicPr/>
          <p:nvPr/>
        </p:nvPicPr>
        <p:blipFill>
          <a:blip r:embed="rId4"/>
          <a:stretch/>
        </p:blipFill>
        <p:spPr>
          <a:xfrm>
            <a:off x="3540960" y="4254840"/>
            <a:ext cx="6225120" cy="907560"/>
          </a:xfrm>
          <a:prstGeom prst="rect">
            <a:avLst/>
          </a:prstGeom>
          <a:ln>
            <a:noFill/>
          </a:ln>
        </p:spPr>
      </p:pic>
      <p:pic>
        <p:nvPicPr>
          <p:cNvPr id="188" name="Picture 14" descr=""/>
          <p:cNvPicPr/>
          <p:nvPr/>
        </p:nvPicPr>
        <p:blipFill>
          <a:blip r:embed="rId5"/>
          <a:stretch/>
        </p:blipFill>
        <p:spPr>
          <a:xfrm>
            <a:off x="9866520" y="4149720"/>
            <a:ext cx="2064960" cy="2248560"/>
          </a:xfrm>
          <a:prstGeom prst="rect">
            <a:avLst/>
          </a:prstGeom>
          <a:ln>
            <a:noFill/>
          </a:ln>
          <a:effectLst>
            <a:outerShdw algn="ctr" blurRad="63500" rotWithShape="0" sx="102000" sy="102000">
              <a:srgbClr val="000000">
                <a:alpha val="40000"/>
              </a:srgbClr>
            </a:outerShdw>
          </a:effectLst>
        </p:spPr>
      </p:pic>
      <p:pic>
        <p:nvPicPr>
          <p:cNvPr id="189" name="Picture 16" descr=""/>
          <p:cNvPicPr/>
          <p:nvPr/>
        </p:nvPicPr>
        <p:blipFill>
          <a:blip r:embed="rId6"/>
          <a:stretch/>
        </p:blipFill>
        <p:spPr>
          <a:xfrm>
            <a:off x="4412880" y="2022120"/>
            <a:ext cx="3893400" cy="1823760"/>
          </a:xfrm>
          <a:prstGeom prst="rect">
            <a:avLst/>
          </a:prstGeom>
          <a:ln>
            <a:noFill/>
          </a:ln>
        </p:spPr>
      </p:pic>
      <p:pic>
        <p:nvPicPr>
          <p:cNvPr id="190" name="Picture 17" descr=""/>
          <p:cNvPicPr/>
          <p:nvPr/>
        </p:nvPicPr>
        <p:blipFill>
          <a:blip r:embed="rId7"/>
          <a:stretch/>
        </p:blipFill>
        <p:spPr>
          <a:xfrm>
            <a:off x="6604920" y="5329440"/>
            <a:ext cx="1595880" cy="983520"/>
          </a:xfrm>
          <a:prstGeom prst="rect">
            <a:avLst/>
          </a:prstGeom>
          <a:ln>
            <a:noFill/>
          </a:ln>
        </p:spPr>
      </p:pic>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183">
                                            <p:txEl>
                                              <p:pRg st="13" end="27"/>
                                            </p:txEl>
                                          </p:spTgt>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83">
                                            <p:txEl>
                                              <p:pRg st="27" end="41"/>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83">
                                            <p:txEl>
                                              <p:pRg st="41" end="63"/>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83">
                                            <p:txEl>
                                              <p:pRg st="63" end="7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83">
                                            <p:txEl>
                                              <p:pRg st="79" end="9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83">
                                            <p:txEl>
                                              <p:pRg st="94" end="10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83">
                                            <p:txEl>
                                              <p:pRg st="109" end="125"/>
                                            </p:txEl>
                                          </p:spTgt>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87"/>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83">
                                            <p:txEl>
                                              <p:pRg st="125" end="151"/>
                                            </p:txEl>
                                          </p:spTgt>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03D9DCA2-0F50-42C5-B2D3-43F41CCA809E}"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78"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Children Flexbox Properties: Order</a:t>
            </a:r>
            <a:endParaRPr b="0" lang="en-US" sz="2400" spc="-1" strike="noStrike">
              <a:solidFill>
                <a:srgbClr val="ffffff"/>
              </a:solidFill>
              <a:uFill>
                <a:solidFill>
                  <a:srgbClr val="ffffff"/>
                </a:solidFill>
              </a:uFill>
              <a:latin typeface="Calibri"/>
            </a:endParaRPr>
          </a:p>
        </p:txBody>
      </p:sp>
      <p:sp>
        <p:nvSpPr>
          <p:cNvPr id="279" name="CustomShape 3"/>
          <p:cNvSpPr/>
          <p:nvPr/>
        </p:nvSpPr>
        <p:spPr>
          <a:xfrm>
            <a:off x="513360" y="3294720"/>
            <a:ext cx="5838120" cy="3258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black;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 }</a:t>
            </a:r>
            <a:endParaRPr b="0" lang="en-US" sz="1800" spc="-1" strike="noStrike">
              <a:solidFill>
                <a:srgbClr val="ffffff"/>
              </a:solidFill>
              <a:uFill>
                <a:solidFill>
                  <a:srgbClr val="ffffff"/>
                </a:solidFill>
              </a:uFill>
              <a:latin typeface="Arial"/>
            </a:endParaRPr>
          </a:p>
        </p:txBody>
      </p:sp>
      <p:sp>
        <p:nvSpPr>
          <p:cNvPr id="280" name="CustomShape 4"/>
          <p:cNvSpPr/>
          <p:nvPr/>
        </p:nvSpPr>
        <p:spPr>
          <a:xfrm>
            <a:off x="513360" y="990720"/>
            <a:ext cx="11172240" cy="2070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flex-item01"&gt;Flex Item 1&lt;/div&gt;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flex-item02"&gt;Flex Item 2&lt;/div&gt;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flex-item03"&gt;Flex Item 3&lt;/div&gt;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81" name="CustomShape 5"/>
          <p:cNvSpPr/>
          <p:nvPr/>
        </p:nvSpPr>
        <p:spPr>
          <a:xfrm>
            <a:off x="6518520" y="3294720"/>
            <a:ext cx="5166720" cy="1673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.flex-item01</a:t>
            </a:r>
            <a:r>
              <a:rPr b="1" lang="en-US" sz="2600" spc="-1" strike="noStrike">
                <a:solidFill>
                  <a:srgbClr val="fbeedc"/>
                </a:solidFill>
                <a:uFill>
                  <a:solidFill>
                    <a:srgbClr val="ffffff"/>
                  </a:solidFill>
                </a:uFill>
                <a:latin typeface="Consolas"/>
              </a:rPr>
              <a:t> { </a:t>
            </a:r>
            <a:r>
              <a:rPr b="1" lang="en-US" sz="2600" spc="-1" strike="noStrike">
                <a:solidFill>
                  <a:srgbClr val="f3cd60"/>
                </a:solidFill>
                <a:uFill>
                  <a:solidFill>
                    <a:srgbClr val="ffffff"/>
                  </a:solidFill>
                </a:uFill>
                <a:latin typeface="Consolas"/>
              </a:rPr>
              <a:t>order: 2</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.flex-item02</a:t>
            </a:r>
            <a:r>
              <a:rPr b="1" lang="en-US" sz="2600" spc="-1" strike="noStrike">
                <a:solidFill>
                  <a:srgbClr val="fbeedc"/>
                </a:solidFill>
                <a:uFill>
                  <a:solidFill>
                    <a:srgbClr val="ffffff"/>
                  </a:solidFill>
                </a:uFill>
                <a:latin typeface="Consolas"/>
              </a:rPr>
              <a:t> { </a:t>
            </a:r>
            <a:r>
              <a:rPr b="1" lang="en-US" sz="2600" spc="-1" strike="noStrike">
                <a:solidFill>
                  <a:srgbClr val="f3cd60"/>
                </a:solidFill>
                <a:uFill>
                  <a:solidFill>
                    <a:srgbClr val="ffffff"/>
                  </a:solidFill>
                </a:uFill>
                <a:latin typeface="Consolas"/>
              </a:rPr>
              <a:t>order: 3</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p:txBody>
      </p:sp>
      <p:pic>
        <p:nvPicPr>
          <p:cNvPr id="282" name="Picture 6" descr=""/>
          <p:cNvPicPr/>
          <p:nvPr/>
        </p:nvPicPr>
        <p:blipFill>
          <a:blip r:embed="rId1"/>
          <a:stretch/>
        </p:blipFill>
        <p:spPr>
          <a:xfrm>
            <a:off x="5256360" y="4495680"/>
            <a:ext cx="6429240" cy="1860480"/>
          </a:xfrm>
          <a:prstGeom prst="rect">
            <a:avLst/>
          </a:prstGeom>
          <a:ln>
            <a:noFill/>
          </a:ln>
        </p:spPr>
      </p:pic>
      <p:sp>
        <p:nvSpPr>
          <p:cNvPr id="283" name="CustomShape 6"/>
          <p:cNvSpPr/>
          <p:nvPr/>
        </p:nvSpPr>
        <p:spPr>
          <a:xfrm>
            <a:off x="4218840" y="4872600"/>
            <a:ext cx="1527840" cy="498600"/>
          </a:xfrm>
          <a:prstGeom prst="wedgeRoundRectCallout">
            <a:avLst>
              <a:gd name="adj1" fmla="val 63437"/>
              <a:gd name="adj2" fmla="val 62859"/>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order: 0</a:t>
            </a:r>
            <a:endParaRPr b="0" lang="en-US" sz="2400" spc="-1" strike="noStrike">
              <a:solidFill>
                <a:srgbClr val="ffffff"/>
              </a:solidFill>
              <a:uFill>
                <a:solidFill>
                  <a:srgbClr val="ffffff"/>
                </a:solidFill>
              </a:uFill>
              <a:latin typeface="Arial"/>
            </a:endParaRPr>
          </a:p>
        </p:txBody>
      </p:sp>
      <p:sp>
        <p:nvSpPr>
          <p:cNvPr id="284" name="CustomShape 7"/>
          <p:cNvSpPr/>
          <p:nvPr/>
        </p:nvSpPr>
        <p:spPr>
          <a:xfrm>
            <a:off x="6377760" y="4872600"/>
            <a:ext cx="1527840" cy="498600"/>
          </a:xfrm>
          <a:prstGeom prst="wedgeRoundRectCallout">
            <a:avLst>
              <a:gd name="adj1" fmla="val 63437"/>
              <a:gd name="adj2" fmla="val 62859"/>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order: 2</a:t>
            </a:r>
            <a:endParaRPr b="0" lang="en-US" sz="2400" spc="-1" strike="noStrike">
              <a:solidFill>
                <a:srgbClr val="ffffff"/>
              </a:solidFill>
              <a:uFill>
                <a:solidFill>
                  <a:srgbClr val="ffffff"/>
                </a:solidFill>
              </a:uFill>
              <a:latin typeface="Arial"/>
            </a:endParaRPr>
          </a:p>
        </p:txBody>
      </p:sp>
      <p:sp>
        <p:nvSpPr>
          <p:cNvPr id="285" name="CustomShape 8"/>
          <p:cNvSpPr/>
          <p:nvPr/>
        </p:nvSpPr>
        <p:spPr>
          <a:xfrm>
            <a:off x="8537040" y="4872600"/>
            <a:ext cx="1527840" cy="498600"/>
          </a:xfrm>
          <a:prstGeom prst="wedgeRoundRectCallout">
            <a:avLst>
              <a:gd name="adj1" fmla="val 63437"/>
              <a:gd name="adj2" fmla="val 62859"/>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order: 3</a:t>
            </a:r>
            <a:endParaRPr b="0" lang="en-US" sz="2400" spc="-1" strike="noStrike">
              <a:solidFill>
                <a:srgbClr val="ffffff"/>
              </a:solidFill>
              <a:uFill>
                <a:solidFill>
                  <a:srgbClr val="ffffff"/>
                </a:solidFill>
              </a:uFill>
              <a:latin typeface="Arial"/>
            </a:endParaRPr>
          </a:p>
        </p:txBody>
      </p:sp>
    </p:spTree>
  </p:cSld>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79"/>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279">
                                            <p:txEl>
                                              <p:pRg st="0" end="18"/>
                                            </p:txEl>
                                          </p:spTgt>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279">
                                            <p:txEl>
                                              <p:pRg st="18" end="45"/>
                                            </p:txEl>
                                          </p:spTgt>
                                        </p:tgtEl>
                                        <p:attrNameLst>
                                          <p:attrName>style.visibility</p:attrName>
                                        </p:attrNameLst>
                                      </p:cBhvr>
                                      <p:to>
                                        <p:strVal val="visible"/>
                                      </p:to>
                                    </p:set>
                                  </p:childTnLst>
                                </p:cTn>
                              </p:par>
                              <p:par>
                                <p:cTn id="273" nodeType="withEffect" fill="hold" presetClass="entr" presetID="1">
                                  <p:stCondLst>
                                    <p:cond delay="0"/>
                                  </p:stCondLst>
                                  <p:childTnLst>
                                    <p:set>
                                      <p:cBhvr>
                                        <p:cTn id="274" dur="1" fill="hold">
                                          <p:stCondLst>
                                            <p:cond delay="0"/>
                                          </p:stCondLst>
                                        </p:cTn>
                                        <p:tgtEl>
                                          <p:spTgt spid="279">
                                            <p:txEl>
                                              <p:pRg st="45" end="62"/>
                                            </p:txEl>
                                          </p:spTgt>
                                        </p:tgtEl>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tgtEl>
                                          <p:spTgt spid="279">
                                            <p:txEl>
                                              <p:pRg st="62" end="64"/>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279">
                                            <p:txEl>
                                              <p:pRg st="64" end="77"/>
                                            </p:txEl>
                                          </p:spTgt>
                                        </p:tgtEl>
                                        <p:attrNameLst>
                                          <p:attrName>style.visibility</p:attrName>
                                        </p:attrNameLst>
                                      </p:cBhvr>
                                      <p:to>
                                        <p:strVal val="visible"/>
                                      </p:to>
                                    </p:set>
                                  </p:childTnLst>
                                </p:cTn>
                              </p:par>
                              <p:par>
                                <p:cTn id="281" nodeType="withEffect" fill="hold" presetClass="entr" presetID="1">
                                  <p:stCondLst>
                                    <p:cond delay="0"/>
                                  </p:stCondLst>
                                  <p:childTnLst>
                                    <p:set>
                                      <p:cBhvr>
                                        <p:cTn id="282" dur="1" fill="hold">
                                          <p:stCondLst>
                                            <p:cond delay="0"/>
                                          </p:stCondLst>
                                        </p:cTn>
                                        <p:tgtEl>
                                          <p:spTgt spid="279">
                                            <p:txEl>
                                              <p:pRg st="77" end="92"/>
                                            </p:txEl>
                                          </p:spTgt>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279">
                                            <p:txEl>
                                              <p:pRg st="92" end="109"/>
                                            </p:txEl>
                                          </p:spTgt>
                                        </p:tgtEl>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tgtEl>
                                          <p:spTgt spid="279">
                                            <p:txEl>
                                              <p:pRg st="109" end="134"/>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281"/>
                                        </p:tgtEl>
                                        <p:attrNameLst>
                                          <p:attrName>style.visibility</p:attrName>
                                        </p:attrNameLst>
                                      </p:cBhvr>
                                      <p:to>
                                        <p:strVal val="visible"/>
                                      </p:to>
                                    </p:set>
                                  </p:childTnLst>
                                </p:cTn>
                              </p:par>
                              <p:par>
                                <p:cTn id="291" nodeType="withEffect" fill="hold" presetClass="entr" presetID="1">
                                  <p:stCondLst>
                                    <p:cond delay="0"/>
                                  </p:stCondLst>
                                  <p:childTnLst>
                                    <p:set>
                                      <p:cBhvr>
                                        <p:cTn id="292" dur="1" fill="hold">
                                          <p:stCondLst>
                                            <p:cond delay="0"/>
                                          </p:stCondLst>
                                        </p:cTn>
                                        <p:tgtEl>
                                          <p:spTgt spid="283"/>
                                        </p:tgtEl>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tgtEl>
                                          <p:spTgt spid="284"/>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1EDB3630-458F-4039-9034-CCF6E74F9BA6}"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87"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Children Properties: Grow and Shrink</a:t>
            </a:r>
            <a:endParaRPr b="0" lang="en-US" sz="2400" spc="-1" strike="noStrike">
              <a:solidFill>
                <a:srgbClr val="ffffff"/>
              </a:solidFill>
              <a:uFill>
                <a:solidFill>
                  <a:srgbClr val="ffffff"/>
                </a:solidFill>
              </a:uFill>
              <a:latin typeface="Calibri"/>
            </a:endParaRPr>
          </a:p>
        </p:txBody>
      </p:sp>
      <p:sp>
        <p:nvSpPr>
          <p:cNvPr id="288" name="CustomShape 3"/>
          <p:cNvSpPr/>
          <p:nvPr/>
        </p:nvSpPr>
        <p:spPr>
          <a:xfrm>
            <a:off x="450720" y="2938680"/>
            <a:ext cx="493812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black;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89" name="CustomShape 4"/>
          <p:cNvSpPr/>
          <p:nvPr/>
        </p:nvSpPr>
        <p:spPr>
          <a:xfrm>
            <a:off x="450720" y="1097640"/>
            <a:ext cx="1126296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flex-item01"&gt;Flex Item 1&lt;/div&gt;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flex-item02"&gt;Flex Item 2&lt;/div&gt;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flex-item03"&gt;Flex Item 3&lt;/div&gt;</a:t>
            </a: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pic>
        <p:nvPicPr>
          <p:cNvPr id="290" name="Picture 5" descr=""/>
          <p:cNvPicPr/>
          <p:nvPr/>
        </p:nvPicPr>
        <p:blipFill>
          <a:blip r:embed="rId1"/>
          <a:stretch/>
        </p:blipFill>
        <p:spPr>
          <a:xfrm>
            <a:off x="5713560" y="3164040"/>
            <a:ext cx="6000120" cy="1241640"/>
          </a:xfrm>
          <a:prstGeom prst="rect">
            <a:avLst/>
          </a:prstGeom>
          <a:ln>
            <a:noFill/>
          </a:ln>
        </p:spPr>
      </p:pic>
      <p:sp>
        <p:nvSpPr>
          <p:cNvPr id="291" name="CustomShape 5"/>
          <p:cNvSpPr/>
          <p:nvPr/>
        </p:nvSpPr>
        <p:spPr>
          <a:xfrm>
            <a:off x="450720" y="4765680"/>
            <a:ext cx="493812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 }</a:t>
            </a:r>
            <a:endParaRPr b="0" lang="en-US" sz="1800" spc="-1" strike="noStrike">
              <a:solidFill>
                <a:srgbClr val="ffffff"/>
              </a:solidFill>
              <a:uFill>
                <a:solidFill>
                  <a:srgbClr val="ffffff"/>
                </a:solidFill>
              </a:uFill>
              <a:latin typeface="Arial"/>
            </a:endParaRPr>
          </a:p>
        </p:txBody>
      </p:sp>
      <p:pic>
        <p:nvPicPr>
          <p:cNvPr id="292" name="Picture 7" descr=""/>
          <p:cNvPicPr/>
          <p:nvPr/>
        </p:nvPicPr>
        <p:blipFill>
          <a:blip r:embed="rId2"/>
          <a:stretch/>
        </p:blipFill>
        <p:spPr>
          <a:xfrm>
            <a:off x="8812800" y="4765680"/>
            <a:ext cx="2887920" cy="1692360"/>
          </a:xfrm>
          <a:prstGeom prst="rect">
            <a:avLst/>
          </a:prstGeom>
          <a:ln>
            <a:noFill/>
          </a:ln>
        </p:spPr>
      </p:pic>
      <p:sp>
        <p:nvSpPr>
          <p:cNvPr id="293" name="CustomShape 6"/>
          <p:cNvSpPr/>
          <p:nvPr/>
        </p:nvSpPr>
        <p:spPr>
          <a:xfrm>
            <a:off x="5590080" y="4965840"/>
            <a:ext cx="3021480" cy="1673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.flex-item01</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flex-grow: 1;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Tree>
  </p:cSld>
  <p:timing>
    <p:tnLst>
      <p:par>
        <p:cTn id="297" dur="indefinite" restart="never" nodeType="tmRoot">
          <p:childTnLst>
            <p:seq>
              <p:cTn id="298" dur="indefinite" nodeType="mainSeq">
                <p:childTnLst>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288"/>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291"/>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BD293255-0F86-4C96-83A8-13BEE9105808}"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95"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Children Properties: Grow and Shrink</a:t>
            </a:r>
            <a:endParaRPr b="0" lang="en-US" sz="2400" spc="-1" strike="noStrike">
              <a:solidFill>
                <a:srgbClr val="ffffff"/>
              </a:solidFill>
              <a:uFill>
                <a:solidFill>
                  <a:srgbClr val="ffffff"/>
                </a:solidFill>
              </a:uFill>
              <a:latin typeface="Calibri"/>
            </a:endParaRPr>
          </a:p>
        </p:txBody>
      </p:sp>
      <p:sp>
        <p:nvSpPr>
          <p:cNvPr id="296" name="CustomShape 3"/>
          <p:cNvSpPr/>
          <p:nvPr/>
        </p:nvSpPr>
        <p:spPr>
          <a:xfrm>
            <a:off x="450720" y="2938680"/>
            <a:ext cx="488124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a:t>
            </a:r>
            <a:r>
              <a:rPr b="1" lang="en-US" sz="2600" spc="-1" strike="noStrike">
                <a:solidFill>
                  <a:srgbClr val="fbeedc"/>
                </a:solidFill>
                <a:uFill>
                  <a:solidFill>
                    <a:srgbClr val="ffffff"/>
                  </a:solidFill>
                </a:uFill>
                <a:latin typeface="Calibri"/>
              </a:rPr>
              <a:t> </a:t>
            </a:r>
            <a:r>
              <a:rPr b="1" lang="en-US" sz="2600" spc="-1" strike="noStrike">
                <a:solidFill>
                  <a:srgbClr val="fbeedc"/>
                </a:solidFill>
                <a:uFill>
                  <a:solidFill>
                    <a:srgbClr val="ffffff"/>
                  </a:solidFill>
                </a:uFill>
                <a:latin typeface="Consolas"/>
              </a:rPr>
              <a:t>solid</a:t>
            </a:r>
            <a:r>
              <a:rPr b="1" lang="en-US" sz="2600" spc="-1" strike="noStrike">
                <a:solidFill>
                  <a:srgbClr val="fbeedc"/>
                </a:solidFill>
                <a:uFill>
                  <a:solidFill>
                    <a:srgbClr val="ffffff"/>
                  </a:solidFill>
                </a:uFill>
                <a:latin typeface="Calibri"/>
              </a:rPr>
              <a:t> </a:t>
            </a:r>
            <a:r>
              <a:rPr b="1" lang="en-US" sz="2600" spc="-1" strike="noStrike">
                <a:solidFill>
                  <a:srgbClr val="fbeedc"/>
                </a:solidFill>
                <a:uFill>
                  <a:solidFill>
                    <a:srgbClr val="ffffff"/>
                  </a:solidFill>
                </a:uFill>
                <a:latin typeface="Consolas"/>
              </a:rPr>
              <a:t>black;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97" name="CustomShape 4"/>
          <p:cNvSpPr/>
          <p:nvPr/>
        </p:nvSpPr>
        <p:spPr>
          <a:xfrm>
            <a:off x="450720" y="1097640"/>
            <a:ext cx="1126296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class="flex-container"&gt;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flex-item01"&gt;Flex Item 1&lt;/div&gt;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flex-item02"&gt;Flex Item 2&lt;/div&gt;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&lt;div class="flex-item flex-item03"&gt;Flex Item 3&lt;/div&gt;</a:t>
            </a: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298" name="CustomShape 5"/>
          <p:cNvSpPr/>
          <p:nvPr/>
        </p:nvSpPr>
        <p:spPr>
          <a:xfrm>
            <a:off x="450720" y="4765680"/>
            <a:ext cx="4881240" cy="206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.flex-item</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20px;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#ff882e; }</a:t>
            </a:r>
            <a:endParaRPr b="0" lang="en-US" sz="1800" spc="-1" strike="noStrike">
              <a:solidFill>
                <a:srgbClr val="ffffff"/>
              </a:solidFill>
              <a:uFill>
                <a:solidFill>
                  <a:srgbClr val="ffffff"/>
                </a:solidFill>
              </a:uFill>
              <a:latin typeface="Arial"/>
            </a:endParaRPr>
          </a:p>
        </p:txBody>
      </p:sp>
      <p:sp>
        <p:nvSpPr>
          <p:cNvPr id="299" name="CustomShape 6"/>
          <p:cNvSpPr/>
          <p:nvPr/>
        </p:nvSpPr>
        <p:spPr>
          <a:xfrm>
            <a:off x="5637240" y="5011920"/>
            <a:ext cx="6076440" cy="26182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beedc"/>
                </a:solidFill>
                <a:uFill>
                  <a:solidFill>
                    <a:srgbClr val="ffffff"/>
                  </a:solidFill>
                </a:uFill>
                <a:latin typeface="Consolas"/>
              </a:rPr>
              <a:t>.flex-item01 { </a:t>
            </a:r>
            <a:r>
              <a:rPr b="1" lang="en-US" sz="2600" spc="-1" strike="noStrike">
                <a:solidFill>
                  <a:srgbClr val="f3cd60"/>
                </a:solidFill>
                <a:uFill>
                  <a:solidFill>
                    <a:srgbClr val="ffffff"/>
                  </a:solidFill>
                </a:uFill>
                <a:latin typeface="Consolas"/>
              </a:rPr>
              <a:t>flex-grow: 20</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.flex-item02 { </a:t>
            </a:r>
            <a:r>
              <a:rPr b="1" lang="en-US" sz="2600" spc="-1" strike="noStrike">
                <a:solidFill>
                  <a:srgbClr val="f3cd60"/>
                </a:solidFill>
                <a:uFill>
                  <a:solidFill>
                    <a:srgbClr val="ffffff"/>
                  </a:solidFill>
                </a:uFill>
                <a:latin typeface="Consolas"/>
              </a:rPr>
              <a:t>flex-grow: 80</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.flex-item03 { </a:t>
            </a:r>
            <a:r>
              <a:rPr b="1" lang="en-US" sz="2600" spc="-1" strike="noStrike">
                <a:solidFill>
                  <a:srgbClr val="f3cd60"/>
                </a:solidFill>
                <a:uFill>
                  <a:solidFill>
                    <a:srgbClr val="ffffff"/>
                  </a:solidFill>
                </a:uFill>
                <a:latin typeface="Consolas"/>
              </a:rPr>
              <a:t>flex-grow: 0</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p:txBody>
      </p:sp>
      <p:pic>
        <p:nvPicPr>
          <p:cNvPr id="300" name="Picture 7" descr=""/>
          <p:cNvPicPr/>
          <p:nvPr/>
        </p:nvPicPr>
        <p:blipFill>
          <a:blip r:embed="rId1"/>
          <a:stretch/>
        </p:blipFill>
        <p:spPr>
          <a:xfrm>
            <a:off x="5637240" y="3470400"/>
            <a:ext cx="6076440" cy="1157400"/>
          </a:xfrm>
          <a:prstGeom prst="rect">
            <a:avLst/>
          </a:prstGeom>
          <a:ln>
            <a:noFill/>
          </a:ln>
        </p:spPr>
      </p:pic>
      <p:sp>
        <p:nvSpPr>
          <p:cNvPr id="301" name="CustomShape 7"/>
          <p:cNvSpPr/>
          <p:nvPr/>
        </p:nvSpPr>
        <p:spPr>
          <a:xfrm>
            <a:off x="2939040" y="4289040"/>
            <a:ext cx="2545560" cy="953280"/>
          </a:xfrm>
          <a:prstGeom prst="wedgeRoundRectCallout">
            <a:avLst>
              <a:gd name="adj1" fmla="val 68284"/>
              <a:gd name="adj2" fmla="val -42866"/>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Take 20% of the spare space</a:t>
            </a:r>
            <a:endParaRPr b="0" lang="en-US" sz="2400" spc="-1" strike="noStrike">
              <a:solidFill>
                <a:srgbClr val="ffffff"/>
              </a:solidFill>
              <a:uFill>
                <a:solidFill>
                  <a:srgbClr val="ffffff"/>
                </a:solidFill>
              </a:uFill>
              <a:latin typeface="Arial"/>
            </a:endParaRPr>
          </a:p>
        </p:txBody>
      </p:sp>
      <p:sp>
        <p:nvSpPr>
          <p:cNvPr id="302" name="CustomShape 8"/>
          <p:cNvSpPr/>
          <p:nvPr/>
        </p:nvSpPr>
        <p:spPr>
          <a:xfrm>
            <a:off x="8380440" y="3000960"/>
            <a:ext cx="2545560" cy="953280"/>
          </a:xfrm>
          <a:prstGeom prst="wedgeRoundRectCallout">
            <a:avLst>
              <a:gd name="adj1" fmla="val -64142"/>
              <a:gd name="adj2" fmla="val 60766"/>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7ffe7"/>
                </a:solidFill>
                <a:uFill>
                  <a:solidFill>
                    <a:srgbClr val="ffffff"/>
                  </a:solidFill>
                </a:uFill>
                <a:latin typeface="Calibri"/>
              </a:rPr>
              <a:t>Take 80% of the spare space</a:t>
            </a:r>
            <a:endParaRPr b="0" lang="en-US" sz="2400" spc="-1" strike="noStrike">
              <a:solidFill>
                <a:srgbClr val="ffffff"/>
              </a:solidFill>
              <a:uFill>
                <a:solidFill>
                  <a:srgbClr val="ffffff"/>
                </a:solidFill>
              </a:uFill>
              <a:latin typeface="Arial"/>
            </a:endParaRPr>
          </a:p>
        </p:txBody>
      </p:sp>
    </p:spTree>
  </p:cSld>
  <p:timing>
    <p:tnLst>
      <p:par>
        <p:cTn id="311" dur="indefinite" restart="never" nodeType="tmRoot">
          <p:childTnLst>
            <p:seq>
              <p:cTn id="312" dur="indefinite" nodeType="mainSeq">
                <p:childTnLst>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296"/>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298"/>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299"/>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299">
                                            <p:txEl>
                                              <p:pRg st="0" end="32"/>
                                            </p:txEl>
                                          </p:spTgt>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301"/>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99">
                                            <p:txEl>
                                              <p:pRg st="32" end="64"/>
                                            </p:txEl>
                                          </p:spTgt>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302"/>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299">
                                            <p:txEl>
                                              <p:pRg st="64" end="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3472840A-A68E-4116-B472-92DE845940BE}"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04" name="TextShape 2"/>
          <p:cNvSpPr txBox="1"/>
          <p:nvPr/>
        </p:nvSpPr>
        <p:spPr>
          <a:xfrm>
            <a:off x="190440" y="1066680"/>
            <a:ext cx="11804400" cy="556992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You are given the</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HTML file for a</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Web site</a:t>
            </a:r>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Write the </a:t>
            </a:r>
            <a:r>
              <a:rPr b="0" lang="en-US" sz="3400" spc="-1" strike="noStrike">
                <a:solidFill>
                  <a:srgbClr val="f3cd60"/>
                </a:solidFill>
                <a:uFill>
                  <a:solidFill>
                    <a:srgbClr val="ffffff"/>
                  </a:solidFill>
                </a:uFill>
                <a:latin typeface="Calibri"/>
              </a:rPr>
              <a:t>CSS</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and </a:t>
            </a:r>
            <a:r>
              <a:rPr b="0" lang="en-US" sz="3400" spc="-1" strike="noStrike">
                <a:solidFill>
                  <a:srgbClr val="f3cd60"/>
                </a:solidFill>
                <a:uFill>
                  <a:solidFill>
                    <a:srgbClr val="ffffff"/>
                  </a:solidFill>
                </a:uFill>
                <a:latin typeface="Calibri"/>
              </a:rPr>
              <a:t>media queries</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at 800px</a:t>
            </a:r>
            <a:endParaRPr b="0" lang="en-US" sz="30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at 600px</a:t>
            </a:r>
            <a:endParaRPr b="0" lang="en-US" sz="3000" spc="-1" strike="noStrike">
              <a:solidFill>
                <a:srgbClr val="ffffff"/>
              </a:solidFill>
              <a:uFill>
                <a:solidFill>
                  <a:srgbClr val="ffffff"/>
                </a:solidFill>
              </a:uFill>
              <a:latin typeface="Calibri"/>
            </a:endParaRPr>
          </a:p>
        </p:txBody>
      </p:sp>
      <p:sp>
        <p:nvSpPr>
          <p:cNvPr id="305"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Problem: FlexBox Order</a:t>
            </a:r>
            <a:endParaRPr b="0" lang="en-US" sz="2400" spc="-1" strike="noStrike">
              <a:solidFill>
                <a:srgbClr val="ffffff"/>
              </a:solidFill>
              <a:uFill>
                <a:solidFill>
                  <a:srgbClr val="ffffff"/>
                </a:solidFill>
              </a:uFill>
              <a:latin typeface="Calibri"/>
            </a:endParaRPr>
          </a:p>
        </p:txBody>
      </p:sp>
      <p:sp>
        <p:nvSpPr>
          <p:cNvPr id="306" name="CustomShape 4"/>
          <p:cNvSpPr/>
          <p:nvPr/>
        </p:nvSpPr>
        <p:spPr>
          <a:xfrm>
            <a:off x="5136480" y="3671280"/>
            <a:ext cx="380520" cy="456840"/>
          </a:xfrm>
          <a:prstGeom prst="down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07" name="CustomShape 5"/>
          <p:cNvSpPr/>
          <p:nvPr/>
        </p:nvSpPr>
        <p:spPr>
          <a:xfrm>
            <a:off x="9735480" y="3671280"/>
            <a:ext cx="380520" cy="456840"/>
          </a:xfrm>
          <a:prstGeom prst="down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pic>
        <p:nvPicPr>
          <p:cNvPr id="308" name="Picture 7" descr=""/>
          <p:cNvPicPr/>
          <p:nvPr/>
        </p:nvPicPr>
        <p:blipFill>
          <a:blip r:embed="rId1"/>
          <a:stretch/>
        </p:blipFill>
        <p:spPr>
          <a:xfrm>
            <a:off x="4063320" y="1252440"/>
            <a:ext cx="7569360" cy="2209320"/>
          </a:xfrm>
          <a:prstGeom prst="rect">
            <a:avLst/>
          </a:prstGeom>
          <a:ln>
            <a:noFill/>
          </a:ln>
        </p:spPr>
      </p:pic>
      <p:sp>
        <p:nvSpPr>
          <p:cNvPr id="309" name="CustomShape 6"/>
          <p:cNvSpPr/>
          <p:nvPr/>
        </p:nvSpPr>
        <p:spPr>
          <a:xfrm>
            <a:off x="9293040" y="3036600"/>
            <a:ext cx="266688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ddc0b6"/>
                </a:solidFill>
                <a:uFill>
                  <a:solidFill>
                    <a:srgbClr val="ffffff"/>
                  </a:solidFill>
                </a:uFill>
                <a:latin typeface="Calibri"/>
              </a:rPr>
              <a:t>width ≥ 800px</a:t>
            </a:r>
            <a:endParaRPr b="0" lang="en-US" sz="1800" spc="-1" strike="noStrike">
              <a:solidFill>
                <a:srgbClr val="ffffff"/>
              </a:solidFill>
              <a:uFill>
                <a:solidFill>
                  <a:srgbClr val="ffffff"/>
                </a:solidFill>
              </a:uFill>
              <a:latin typeface="Arial"/>
            </a:endParaRPr>
          </a:p>
        </p:txBody>
      </p:sp>
      <p:pic>
        <p:nvPicPr>
          <p:cNvPr id="310" name="Picture 10" descr=""/>
          <p:cNvPicPr/>
          <p:nvPr/>
        </p:nvPicPr>
        <p:blipFill>
          <a:blip r:embed="rId2"/>
          <a:stretch/>
        </p:blipFill>
        <p:spPr>
          <a:xfrm>
            <a:off x="8219160" y="4229280"/>
            <a:ext cx="3413520" cy="2057040"/>
          </a:xfrm>
          <a:prstGeom prst="rect">
            <a:avLst/>
          </a:prstGeom>
          <a:ln>
            <a:noFill/>
          </a:ln>
        </p:spPr>
      </p:pic>
      <p:sp>
        <p:nvSpPr>
          <p:cNvPr id="311" name="CustomShape 7"/>
          <p:cNvSpPr/>
          <p:nvPr/>
        </p:nvSpPr>
        <p:spPr>
          <a:xfrm>
            <a:off x="9673560" y="5905080"/>
            <a:ext cx="225540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ddc0b6"/>
                </a:solidFill>
                <a:uFill>
                  <a:solidFill>
                    <a:srgbClr val="ffffff"/>
                  </a:solidFill>
                </a:uFill>
                <a:latin typeface="Calibri"/>
              </a:rPr>
              <a:t>width &lt; 600px</a:t>
            </a:r>
            <a:endParaRPr b="0" lang="en-US" sz="1800" spc="-1" strike="noStrike">
              <a:solidFill>
                <a:srgbClr val="ffffff"/>
              </a:solidFill>
              <a:uFill>
                <a:solidFill>
                  <a:srgbClr val="ffffff"/>
                </a:solidFill>
              </a:uFill>
              <a:latin typeface="Arial"/>
            </a:endParaRPr>
          </a:p>
        </p:txBody>
      </p:sp>
      <p:pic>
        <p:nvPicPr>
          <p:cNvPr id="312" name="Picture 13" descr=""/>
          <p:cNvPicPr/>
          <p:nvPr/>
        </p:nvPicPr>
        <p:blipFill>
          <a:blip r:embed="rId3"/>
          <a:stretch/>
        </p:blipFill>
        <p:spPr>
          <a:xfrm>
            <a:off x="2765160" y="4229280"/>
            <a:ext cx="5123880" cy="2057040"/>
          </a:xfrm>
          <a:prstGeom prst="rect">
            <a:avLst/>
          </a:prstGeom>
          <a:ln>
            <a:noFill/>
          </a:ln>
        </p:spPr>
      </p:pic>
      <p:sp>
        <p:nvSpPr>
          <p:cNvPr id="313" name="CustomShape 8"/>
          <p:cNvSpPr/>
          <p:nvPr/>
        </p:nvSpPr>
        <p:spPr>
          <a:xfrm>
            <a:off x="4831560" y="5886360"/>
            <a:ext cx="352332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ddc0b6"/>
                </a:solidFill>
                <a:uFill>
                  <a:solidFill>
                    <a:srgbClr val="ffffff"/>
                  </a:solidFill>
                </a:uFill>
                <a:latin typeface="Calibri"/>
              </a:rPr>
              <a:t>600px ≤ width &lt; 800px</a:t>
            </a:r>
            <a:endParaRPr b="0" lang="en-US" sz="1800" spc="-1" strike="noStrike">
              <a:solidFill>
                <a:srgbClr val="ffffff"/>
              </a:solidFill>
              <a:uFill>
                <a:solidFill>
                  <a:srgbClr val="ffffff"/>
                </a:solidFill>
              </a:uFill>
              <a:latin typeface="Arial"/>
            </a:endParaRPr>
          </a:p>
        </p:txBody>
      </p:sp>
      <p:sp>
        <p:nvSpPr>
          <p:cNvPr id="314" name="CustomShape 9"/>
          <p:cNvSpPr/>
          <p:nvPr/>
        </p:nvSpPr>
        <p:spPr>
          <a:xfrm>
            <a:off x="608040" y="6355080"/>
            <a:ext cx="110246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uFill>
                  <a:solidFill>
                    <a:srgbClr val="ffffff"/>
                  </a:solidFill>
                </a:uFill>
                <a:latin typeface="Calibri"/>
              </a:rPr>
              <a:t>Hint: </a:t>
            </a:r>
            <a:r>
              <a:rPr b="0" lang="en-US" sz="1800" spc="-1" strike="noStrike" u="sng">
                <a:solidFill>
                  <a:srgbClr val="f6c781"/>
                </a:solidFill>
                <a:uFill>
                  <a:solidFill>
                    <a:srgbClr val="ffffff"/>
                  </a:solidFill>
                </a:uFill>
                <a:latin typeface="Calibri"/>
                <a:hlinkClick r:id="rId4"/>
              </a:rPr>
              <a:t>https://css-tricks.com/snippets/css/a-guide-to-flexbox/#flexbox-examples</a:t>
            </a:r>
            <a:r>
              <a:rPr b="0" lang="en-US" sz="1800" spc="-1" strike="noStrike">
                <a:solidFill>
                  <a:srgbClr val="ffffff"/>
                </a:solidFill>
                <a:uFill>
                  <a:solidFill>
                    <a:srgbClr val="ffffff"/>
                  </a:solidFill>
                </a:uFill>
                <a:latin typeface="Calibri"/>
              </a:rPr>
              <a:t> </a:t>
            </a:r>
            <a:endParaRPr b="0" lang="en-US" sz="1800" spc="-1" strike="noStrike">
              <a:solidFill>
                <a:srgbClr val="ffffff"/>
              </a:solidFill>
              <a:uFill>
                <a:solidFill>
                  <a:srgbClr val="ffffff"/>
                </a:solidFill>
              </a:uFill>
              <a:latin typeface="Arial"/>
            </a:endParaRPr>
          </a:p>
        </p:txBody>
      </p:sp>
    </p:spTree>
  </p:cSld>
  <p:timing>
    <p:tnLst>
      <p:par>
        <p:cTn id="339" dur="indefinite" restart="never" nodeType="tmRoot">
          <p:childTnLst>
            <p:seq>
              <p:cTn id="340"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A2F9DE9-10C2-400F-AA8E-E9388222CFDF}"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16"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FlexBox Order HTML</a:t>
            </a:r>
            <a:endParaRPr b="0" lang="en-US" sz="2400" spc="-1" strike="noStrike">
              <a:solidFill>
                <a:srgbClr val="ffffff"/>
              </a:solidFill>
              <a:uFill>
                <a:solidFill>
                  <a:srgbClr val="ffffff"/>
                </a:solidFill>
              </a:uFill>
              <a:latin typeface="Calibri"/>
            </a:endParaRPr>
          </a:p>
        </p:txBody>
      </p:sp>
      <p:sp>
        <p:nvSpPr>
          <p:cNvPr id="317" name="CustomShape 3"/>
          <p:cNvSpPr/>
          <p:nvPr/>
        </p:nvSpPr>
        <p:spPr>
          <a:xfrm>
            <a:off x="1446120" y="3292200"/>
            <a:ext cx="8991360" cy="39290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header</a:t>
            </a:r>
            <a:r>
              <a:rPr b="1" lang="en-US" sz="2800" spc="-1" strike="noStrike">
                <a:solidFill>
                  <a:srgbClr val="fbeedc"/>
                </a:solidFill>
                <a:uFill>
                  <a:solidFill>
                    <a:srgbClr val="ffffff"/>
                  </a:solidFill>
                </a:uFill>
                <a:latin typeface="Consolas"/>
              </a:rPr>
              <a:t> class="</a:t>
            </a:r>
            <a:r>
              <a:rPr b="1" lang="en-US" sz="2800" spc="-1" strike="noStrike">
                <a:solidFill>
                  <a:srgbClr val="f3cd60"/>
                </a:solidFill>
                <a:uFill>
                  <a:solidFill>
                    <a:srgbClr val="ffffff"/>
                  </a:solidFill>
                </a:uFill>
                <a:latin typeface="Consolas"/>
              </a:rPr>
              <a:t>header</a:t>
            </a:r>
            <a:r>
              <a:rPr b="1" lang="en-US" sz="2800" spc="-1" strike="noStrike">
                <a:solidFill>
                  <a:srgbClr val="fbeedc"/>
                </a:solidFill>
                <a:uFill>
                  <a:solidFill>
                    <a:srgbClr val="ffffff"/>
                  </a:solidFill>
                </a:uFill>
                <a:latin typeface="Consolas"/>
              </a:rPr>
              <a:t>"&gt;Header&lt;/</a:t>
            </a:r>
            <a:r>
              <a:rPr b="1" lang="en-US" sz="2800" spc="-1" strike="noStrike">
                <a:solidFill>
                  <a:srgbClr val="f3cd60"/>
                </a:solidFill>
                <a:uFill>
                  <a:solidFill>
                    <a:srgbClr val="ffffff"/>
                  </a:solidFill>
                </a:uFill>
                <a:latin typeface="Consolas"/>
              </a:rPr>
              <a:t>header</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article</a:t>
            </a:r>
            <a:r>
              <a:rPr b="1" lang="en-US" sz="2800" spc="-1" strike="noStrike">
                <a:solidFill>
                  <a:srgbClr val="fbeedc"/>
                </a:solidFill>
                <a:uFill>
                  <a:solidFill>
                    <a:srgbClr val="ffffff"/>
                  </a:solidFill>
                </a:uFill>
                <a:latin typeface="Consolas"/>
              </a:rPr>
              <a:t> class="</a:t>
            </a:r>
            <a:r>
              <a:rPr b="1" lang="en-US" sz="2800" spc="-1" strike="noStrike">
                <a:solidFill>
                  <a:srgbClr val="f3cd60"/>
                </a:solidFill>
                <a:uFill>
                  <a:solidFill>
                    <a:srgbClr val="ffffff"/>
                  </a:solidFill>
                </a:uFill>
                <a:latin typeface="Consolas"/>
              </a:rPr>
              <a:t>main-article</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p</a:t>
            </a:r>
            <a:r>
              <a:rPr b="1" lang="en-US" sz="2800" spc="-1" strike="noStrike">
                <a:solidFill>
                  <a:srgbClr val="fbeedc"/>
                </a:solidFill>
                <a:uFill>
                  <a:solidFill>
                    <a:srgbClr val="ffffff"/>
                  </a:solidFill>
                </a:uFill>
                <a:latin typeface="Consolas"/>
              </a:rPr>
              <a:t>&gt;Pellentesque habitant…&lt;/</a:t>
            </a:r>
            <a:r>
              <a:rPr b="1" lang="en-US" sz="2800" spc="-1" strike="noStrike">
                <a:solidFill>
                  <a:srgbClr val="f3cd60"/>
                </a:solidFill>
                <a:uFill>
                  <a:solidFill>
                    <a:srgbClr val="ffffff"/>
                  </a:solidFill>
                </a:uFill>
                <a:latin typeface="Consolas"/>
              </a:rPr>
              <a:t>p</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article</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 class="</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aside-1</a:t>
            </a:r>
            <a:r>
              <a:rPr b="1" lang="en-US" sz="2800" spc="-1" strike="noStrike">
                <a:solidFill>
                  <a:srgbClr val="fbeedc"/>
                </a:solidFill>
                <a:uFill>
                  <a:solidFill>
                    <a:srgbClr val="ffffff"/>
                  </a:solidFill>
                </a:uFill>
                <a:latin typeface="Consolas"/>
              </a:rPr>
              <a:t>"&gt;Aside 1&lt;/</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 class="</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aside-2</a:t>
            </a:r>
            <a:r>
              <a:rPr b="1" lang="en-US" sz="2800" spc="-1" strike="noStrike">
                <a:solidFill>
                  <a:srgbClr val="fbeedc"/>
                </a:solidFill>
                <a:uFill>
                  <a:solidFill>
                    <a:srgbClr val="ffffff"/>
                  </a:solidFill>
                </a:uFill>
                <a:latin typeface="Consolas"/>
              </a:rPr>
              <a:t>"&gt;Aside 2&lt;/</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a:t>
            </a:r>
            <a:r>
              <a:rPr b="1" lang="en-US" sz="2800" spc="-1" strike="noStrike">
                <a:solidFill>
                  <a:srgbClr val="f3cd60"/>
                </a:solidFill>
                <a:uFill>
                  <a:solidFill>
                    <a:srgbClr val="ffffff"/>
                  </a:solidFill>
                </a:uFill>
                <a:latin typeface="Consolas"/>
              </a:rPr>
              <a:t>footer</a:t>
            </a:r>
            <a:r>
              <a:rPr b="1" lang="en-US" sz="2800" spc="-1" strike="noStrike">
                <a:solidFill>
                  <a:srgbClr val="fbeedc"/>
                </a:solidFill>
                <a:uFill>
                  <a:solidFill>
                    <a:srgbClr val="ffffff"/>
                  </a:solidFill>
                </a:uFill>
                <a:latin typeface="Consolas"/>
              </a:rPr>
              <a:t> class="</a:t>
            </a:r>
            <a:r>
              <a:rPr b="1" lang="en-US" sz="2800" spc="-1" strike="noStrike">
                <a:solidFill>
                  <a:srgbClr val="f3cd60"/>
                </a:solidFill>
                <a:uFill>
                  <a:solidFill>
                    <a:srgbClr val="ffffff"/>
                  </a:solidFill>
                </a:uFill>
                <a:latin typeface="Consolas"/>
              </a:rPr>
              <a:t>footer</a:t>
            </a:r>
            <a:r>
              <a:rPr b="1" lang="en-US" sz="2800" spc="-1" strike="noStrike">
                <a:solidFill>
                  <a:srgbClr val="fbeedc"/>
                </a:solidFill>
                <a:uFill>
                  <a:solidFill>
                    <a:srgbClr val="ffffff"/>
                  </a:solidFill>
                </a:uFill>
                <a:latin typeface="Consolas"/>
              </a:rPr>
              <a:t>"&gt;Footer&lt;/</a:t>
            </a:r>
            <a:r>
              <a:rPr b="1" lang="en-US" sz="2800" spc="-1" strike="noStrike">
                <a:solidFill>
                  <a:srgbClr val="f3cd60"/>
                </a:solidFill>
                <a:uFill>
                  <a:solidFill>
                    <a:srgbClr val="ffffff"/>
                  </a:solidFill>
                </a:uFill>
                <a:latin typeface="Consolas"/>
              </a:rPr>
              <a:t>footer</a:t>
            </a:r>
            <a:r>
              <a:rPr b="1" lang="en-US" sz="2800" spc="-1" strike="noStrike">
                <a:solidFill>
                  <a:srgbClr val="fbeedc"/>
                </a:solidFill>
                <a:uFill>
                  <a:solidFill>
                    <a:srgbClr val="ffffff"/>
                  </a:solidFill>
                </a:uFill>
                <a:latin typeface="Consolas"/>
              </a:rPr>
              <a:t>&gt;</a:t>
            </a:r>
            <a:endParaRPr b="0" lang="en-US" sz="1800" spc="-1" strike="noStrike">
              <a:solidFill>
                <a:srgbClr val="ffffff"/>
              </a:solidFill>
              <a:uFill>
                <a:solidFill>
                  <a:srgbClr val="ffffff"/>
                </a:solidFill>
              </a:uFill>
              <a:latin typeface="Arial"/>
            </a:endParaRPr>
          </a:p>
        </p:txBody>
      </p:sp>
      <p:pic>
        <p:nvPicPr>
          <p:cNvPr id="318" name="Picture 4" descr=""/>
          <p:cNvPicPr/>
          <p:nvPr/>
        </p:nvPicPr>
        <p:blipFill>
          <a:blip r:embed="rId1"/>
          <a:stretch/>
        </p:blipFill>
        <p:spPr>
          <a:xfrm>
            <a:off x="392040" y="1310760"/>
            <a:ext cx="5333760" cy="1556640"/>
          </a:xfrm>
          <a:prstGeom prst="rect">
            <a:avLst/>
          </a:prstGeom>
          <a:ln>
            <a:noFill/>
          </a:ln>
        </p:spPr>
      </p:pic>
      <p:pic>
        <p:nvPicPr>
          <p:cNvPr id="319" name="Picture 5" descr=""/>
          <p:cNvPicPr/>
          <p:nvPr/>
        </p:nvPicPr>
        <p:blipFill>
          <a:blip r:embed="rId2"/>
          <a:stretch/>
        </p:blipFill>
        <p:spPr>
          <a:xfrm>
            <a:off x="5878440" y="1447920"/>
            <a:ext cx="3536280" cy="1419480"/>
          </a:xfrm>
          <a:prstGeom prst="rect">
            <a:avLst/>
          </a:prstGeom>
          <a:ln>
            <a:noFill/>
          </a:ln>
        </p:spPr>
      </p:pic>
      <p:pic>
        <p:nvPicPr>
          <p:cNvPr id="320" name="Picture 6" descr=""/>
          <p:cNvPicPr/>
          <p:nvPr/>
        </p:nvPicPr>
        <p:blipFill>
          <a:blip r:embed="rId3"/>
          <a:stretch/>
        </p:blipFill>
        <p:spPr>
          <a:xfrm>
            <a:off x="9567360" y="1523880"/>
            <a:ext cx="2229480" cy="1343520"/>
          </a:xfrm>
          <a:prstGeom prst="rect">
            <a:avLst/>
          </a:prstGeom>
          <a:ln>
            <a:noFill/>
          </a:ln>
        </p:spPr>
      </p:pic>
    </p:spTree>
  </p:cSld>
  <p:timing>
    <p:tnLst>
      <p:par>
        <p:cTn id="341" dur="indefinite" restart="never" nodeType="tmRoot">
          <p:childTnLst>
            <p:seq>
              <p:cTn id="342" dur="indefinite" nodeType="mainSeq">
                <p:childTnLst>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317">
                                            <p:txEl>
                                              <p:pRg st="39" end="70"/>
                                            </p:txEl>
                                          </p:spTgt>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317">
                                            <p:txEl>
                                              <p:pRg st="102" end="113"/>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317">
                                            <p:txEl>
                                              <p:pRg st="70" end="102"/>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317">
                                            <p:txEl>
                                              <p:pRg st="113" end="158"/>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317">
                                            <p:txEl>
                                              <p:pRg st="158" end="203"/>
                                            </p:txEl>
                                          </p:spTgt>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317">
                                            <p:txEl>
                                              <p:pRg st="203" end="24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4F242538-EC3B-439E-A4BD-16C127A6387C}"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22"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FlexBox Order CSS</a:t>
            </a:r>
            <a:endParaRPr b="0" lang="en-US" sz="2400" spc="-1" strike="noStrike">
              <a:solidFill>
                <a:srgbClr val="ffffff"/>
              </a:solidFill>
              <a:uFill>
                <a:solidFill>
                  <a:srgbClr val="ffffff"/>
                </a:solidFill>
              </a:uFill>
              <a:latin typeface="Calibri"/>
            </a:endParaRPr>
          </a:p>
        </p:txBody>
      </p:sp>
      <p:sp>
        <p:nvSpPr>
          <p:cNvPr id="323" name="CustomShape 3"/>
          <p:cNvSpPr/>
          <p:nvPr/>
        </p:nvSpPr>
        <p:spPr>
          <a:xfrm>
            <a:off x="455760" y="1143000"/>
            <a:ext cx="5409720" cy="52095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body</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flex-flow: row wrap;</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font-weight: bold;</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text-align: center;</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padding: 30px;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body</a:t>
            </a: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&gt;</a:t>
            </a: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padding: 10px;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flex: 1 100%;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.header</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tomato;</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324" name="CustomShape 4"/>
          <p:cNvSpPr/>
          <p:nvPr/>
        </p:nvSpPr>
        <p:spPr>
          <a:xfrm>
            <a:off x="6361200" y="1143000"/>
            <a:ext cx="5328720" cy="56354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.main-article</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text-align: left;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background:deepskyblue;</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.aside-1</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gold;</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.aside-2</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hotpink;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.footer</a:t>
            </a:r>
            <a:r>
              <a:rPr b="1" lang="en-US" sz="28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lightgreen;</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Tree>
  </p:cSld>
  <p:timing>
    <p:tnLst>
      <p:par>
        <p:cTn id="365" dur="indefinite" restart="never" nodeType="tmRoot">
          <p:childTnLst>
            <p:seq>
              <p:cTn id="366" dur="indefinite" nodeType="mainSeq">
                <p:childTnLst>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323">
                                            <p:txEl>
                                              <p:pRg st="109" end="120"/>
                                            </p:txEl>
                                          </p:spTgt>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323">
                                            <p:txEl>
                                              <p:pRg st="120" end="137"/>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323">
                                            <p:txEl>
                                              <p:pRg st="137" end="155"/>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323">
                                            <p:txEl>
                                              <p:pRg st="155" end="165"/>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323">
                                            <p:txEl>
                                              <p:pRg st="165" end="187"/>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323">
                                            <p:txEl>
                                              <p:pRg st="187" end="189"/>
                                            </p:txEl>
                                          </p:spTgt>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324"/>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324">
                                            <p:txEl>
                                              <p:pRg st="0" end="16"/>
                                            </p:txEl>
                                          </p:spTgt>
                                        </p:tgtEl>
                                        <p:attrNameLst>
                                          <p:attrName>style.visibility</p:attrName>
                                        </p:attrNameLst>
                                      </p:cBhvr>
                                      <p:to>
                                        <p:strVal val="visible"/>
                                      </p:to>
                                    </p:set>
                                  </p:childTnLst>
                                </p:cTn>
                              </p:par>
                              <p:par>
                                <p:cTn id="393" nodeType="withEffect" fill="hold" presetClass="entr" presetID="1">
                                  <p:stCondLst>
                                    <p:cond delay="0"/>
                                  </p:stCondLst>
                                  <p:childTnLst>
                                    <p:set>
                                      <p:cBhvr>
                                        <p:cTn id="394" dur="1" fill="hold">
                                          <p:stCondLst>
                                            <p:cond delay="0"/>
                                          </p:stCondLst>
                                        </p:cTn>
                                        <p:tgtEl>
                                          <p:spTgt spid="324">
                                            <p:txEl>
                                              <p:pRg st="16" end="36"/>
                                            </p:txEl>
                                          </p:spTgt>
                                        </p:tgtEl>
                                        <p:attrNameLst>
                                          <p:attrName>style.visibility</p:attrName>
                                        </p:attrNameLst>
                                      </p:cBhvr>
                                      <p:to>
                                        <p:strVal val="visible"/>
                                      </p:to>
                                    </p:set>
                                  </p:childTnLst>
                                </p:cTn>
                              </p:par>
                              <p:par>
                                <p:cTn id="395" nodeType="withEffect" fill="hold" presetClass="entr" presetID="1">
                                  <p:stCondLst>
                                    <p:cond delay="0"/>
                                  </p:stCondLst>
                                  <p:childTnLst>
                                    <p:set>
                                      <p:cBhvr>
                                        <p:cTn id="396" dur="1" fill="hold">
                                          <p:stCondLst>
                                            <p:cond delay="0"/>
                                          </p:stCondLst>
                                        </p:cTn>
                                        <p:tgtEl>
                                          <p:spTgt spid="324">
                                            <p:txEl>
                                              <p:pRg st="36" end="62"/>
                                            </p:txEl>
                                          </p:spTgt>
                                        </p:tgtEl>
                                        <p:attrNameLst>
                                          <p:attrName>style.visibility</p:attrName>
                                        </p:attrNameLst>
                                      </p:cBhvr>
                                      <p:to>
                                        <p:strVal val="visible"/>
                                      </p:to>
                                    </p:set>
                                  </p:childTnLst>
                                </p:cTn>
                              </p:par>
                              <p:par>
                                <p:cTn id="397" nodeType="withEffect" fill="hold" presetClass="entr" presetID="1">
                                  <p:stCondLst>
                                    <p:cond delay="0"/>
                                  </p:stCondLst>
                                  <p:childTnLst>
                                    <p:set>
                                      <p:cBhvr>
                                        <p:cTn id="398" dur="1" fill="hold">
                                          <p:stCondLst>
                                            <p:cond delay="0"/>
                                          </p:stCondLst>
                                        </p:cTn>
                                        <p:tgtEl>
                                          <p:spTgt spid="324">
                                            <p:txEl>
                                              <p:pRg st="62" end="64"/>
                                            </p:txEl>
                                          </p:spTgt>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324">
                                            <p:txEl>
                                              <p:pRg st="64" end="75"/>
                                            </p:txEl>
                                          </p:spTgt>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324">
                                            <p:txEl>
                                              <p:pRg st="75" end="95"/>
                                            </p:txEl>
                                          </p:spTgt>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324">
                                            <p:txEl>
                                              <p:pRg st="95" end="97"/>
                                            </p:txEl>
                                          </p:spTgt>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324">
                                            <p:txEl>
                                              <p:pRg st="97" end="108"/>
                                            </p:txEl>
                                          </p:spTgt>
                                        </p:tgtEl>
                                        <p:attrNameLst>
                                          <p:attrName>style.visibility</p:attrName>
                                        </p:attrNameLst>
                                      </p:cBhvr>
                                      <p:to>
                                        <p:strVal val="visible"/>
                                      </p:to>
                                    </p:set>
                                  </p:childTnLst>
                                </p:cTn>
                              </p:par>
                              <p:par>
                                <p:cTn id="411" nodeType="withEffect" fill="hold" presetClass="entr" presetID="1">
                                  <p:stCondLst>
                                    <p:cond delay="0"/>
                                  </p:stCondLst>
                                  <p:childTnLst>
                                    <p:set>
                                      <p:cBhvr>
                                        <p:cTn id="412" dur="1" fill="hold">
                                          <p:stCondLst>
                                            <p:cond delay="0"/>
                                          </p:stCondLst>
                                        </p:cTn>
                                        <p:tgtEl>
                                          <p:spTgt spid="324">
                                            <p:txEl>
                                              <p:pRg st="108" end="133"/>
                                            </p:txEl>
                                          </p:spTgt>
                                        </p:tgtEl>
                                        <p:attrNameLst>
                                          <p:attrName>style.visibility</p:attrName>
                                        </p:attrNameLst>
                                      </p:cBhvr>
                                      <p:to>
                                        <p:strVal val="visible"/>
                                      </p:to>
                                    </p:set>
                                  </p:childTnLst>
                                </p:cTn>
                              </p:par>
                              <p:par>
                                <p:cTn id="413" nodeType="withEffect" fill="hold" presetClass="entr" presetID="1">
                                  <p:stCondLst>
                                    <p:cond delay="0"/>
                                  </p:stCondLst>
                                  <p:childTnLst>
                                    <p:set>
                                      <p:cBhvr>
                                        <p:cTn id="414" dur="1" fill="hold">
                                          <p:stCondLst>
                                            <p:cond delay="0"/>
                                          </p:stCondLst>
                                        </p:cTn>
                                        <p:tgtEl>
                                          <p:spTgt spid="324">
                                            <p:txEl>
                                              <p:pRg st="133" end="143"/>
                                            </p:txEl>
                                          </p:spTgt>
                                        </p:tgtEl>
                                        <p:attrNameLst>
                                          <p:attrName>style.visibility</p:attrName>
                                        </p:attrNameLst>
                                      </p:cBhvr>
                                      <p:to>
                                        <p:strVal val="visible"/>
                                      </p:to>
                                    </p:set>
                                  </p:childTnLst>
                                </p:cTn>
                              </p:par>
                              <p:par>
                                <p:cTn id="415" nodeType="withEffect" fill="hold" presetClass="entr" presetID="1">
                                  <p:stCondLst>
                                    <p:cond delay="0"/>
                                  </p:stCondLst>
                                  <p:childTnLst>
                                    <p:set>
                                      <p:cBhvr>
                                        <p:cTn id="416" dur="1" fill="hold">
                                          <p:stCondLst>
                                            <p:cond delay="0"/>
                                          </p:stCondLst>
                                        </p:cTn>
                                        <p:tgtEl>
                                          <p:spTgt spid="324">
                                            <p:txEl>
                                              <p:pRg st="143" end="169"/>
                                            </p:txEl>
                                          </p:spTgt>
                                        </p:tgtEl>
                                        <p:attrNameLst>
                                          <p:attrName>style.visibility</p:attrName>
                                        </p:attrNameLst>
                                      </p:cBhvr>
                                      <p:to>
                                        <p:strVal val="visible"/>
                                      </p:to>
                                    </p:set>
                                  </p:childTnLst>
                                </p:cTn>
                              </p:par>
                              <p:par>
                                <p:cTn id="417" nodeType="withEffect" fill="hold" presetClass="entr" presetID="1">
                                  <p:stCondLst>
                                    <p:cond delay="0"/>
                                  </p:stCondLst>
                                  <p:childTnLst>
                                    <p:set>
                                      <p:cBhvr>
                                        <p:cTn id="418" dur="1" fill="hold">
                                          <p:stCondLst>
                                            <p:cond delay="0"/>
                                          </p:stCondLst>
                                        </p:cTn>
                                        <p:tgtEl>
                                          <p:spTgt spid="324">
                                            <p:txEl>
                                              <p:pRg st="169" end="17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D66E1415-E8FB-444D-8A1A-98331C7F61F9}"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26"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FlexBox Order</a:t>
            </a:r>
            <a:endParaRPr b="0" lang="en-US" sz="2400" spc="-1" strike="noStrike">
              <a:solidFill>
                <a:srgbClr val="ffffff"/>
              </a:solidFill>
              <a:uFill>
                <a:solidFill>
                  <a:srgbClr val="ffffff"/>
                </a:solidFill>
              </a:uFill>
              <a:latin typeface="Calibri"/>
            </a:endParaRPr>
          </a:p>
        </p:txBody>
      </p:sp>
      <p:sp>
        <p:nvSpPr>
          <p:cNvPr id="327" name="CustomShape 3"/>
          <p:cNvSpPr/>
          <p:nvPr/>
        </p:nvSpPr>
        <p:spPr>
          <a:xfrm>
            <a:off x="1065240" y="1187640"/>
            <a:ext cx="9524520" cy="4782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all and (min-width: 800px)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.main-article </a:t>
            </a:r>
            <a:r>
              <a:rPr b="1" lang="en-US" sz="2800" spc="-1" strike="noStrike">
                <a:solidFill>
                  <a:srgbClr val="fbeedc"/>
                </a:solidFill>
                <a:uFill>
                  <a:solidFill>
                    <a:srgbClr val="ffffff"/>
                  </a:solidFill>
                </a:uFill>
                <a:latin typeface="Consolas"/>
              </a:rPr>
              <a:t>{ flex: 3 0;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.aside-1</a:t>
            </a:r>
            <a:r>
              <a:rPr b="1" lang="en-US" sz="2800" spc="-1" strike="noStrike">
                <a:solidFill>
                  <a:srgbClr val="fbeedc"/>
                </a:solidFill>
                <a:uFill>
                  <a:solidFill>
                    <a:srgbClr val="ffffff"/>
                  </a:solidFill>
                </a:uFill>
                <a:latin typeface="Consolas"/>
              </a:rPr>
              <a:t> { order: 1;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.main-article </a:t>
            </a:r>
            <a:r>
              <a:rPr b="1" lang="en-US" sz="2800" spc="-1" strike="noStrike">
                <a:solidFill>
                  <a:srgbClr val="fbeedc"/>
                </a:solidFill>
                <a:uFill>
                  <a:solidFill>
                    <a:srgbClr val="ffffff"/>
                  </a:solidFill>
                </a:uFill>
                <a:latin typeface="Consolas"/>
              </a:rPr>
              <a:t>{ order: 2;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.aside-2 </a:t>
            </a:r>
            <a:r>
              <a:rPr b="1" lang="en-US" sz="2800" spc="-1" strike="noStrike">
                <a:solidFill>
                  <a:srgbClr val="fbeedc"/>
                </a:solidFill>
                <a:uFill>
                  <a:solidFill>
                    <a:srgbClr val="ffffff"/>
                  </a:solidFill>
                </a:uFill>
                <a:latin typeface="Consolas"/>
              </a:rPr>
              <a:t>{ order: 3;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.footer </a:t>
            </a:r>
            <a:r>
              <a:rPr b="1" lang="en-US" sz="2800" spc="-1" strike="noStrike">
                <a:solidFill>
                  <a:srgbClr val="fbeedc"/>
                </a:solidFill>
                <a:uFill>
                  <a:solidFill>
                    <a:srgbClr val="ffffff"/>
                  </a:solidFill>
                </a:uFill>
                <a:latin typeface="Consolas"/>
              </a:rPr>
              <a:t> { order: 4;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@media all and (min-width: 600px)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.aside</a:t>
            </a:r>
            <a:r>
              <a:rPr b="1" lang="en-US" sz="2800" spc="-1" strike="noStrike">
                <a:solidFill>
                  <a:srgbClr val="fbeedc"/>
                </a:solidFill>
                <a:uFill>
                  <a:solidFill>
                    <a:srgbClr val="ffffff"/>
                  </a:solidFill>
                </a:uFill>
                <a:latin typeface="Consolas"/>
              </a:rPr>
              <a:t> { flex: 1 0;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328" name="Picture 4" descr=""/>
          <p:cNvPicPr/>
          <p:nvPr/>
        </p:nvPicPr>
        <p:blipFill>
          <a:blip r:embed="rId1"/>
          <a:stretch/>
        </p:blipFill>
        <p:spPr>
          <a:xfrm>
            <a:off x="6990840" y="2147760"/>
            <a:ext cx="4789800" cy="1922760"/>
          </a:xfrm>
          <a:prstGeom prst="rect">
            <a:avLst/>
          </a:prstGeom>
          <a:ln>
            <a:noFill/>
          </a:ln>
        </p:spPr>
      </p:pic>
      <p:pic>
        <p:nvPicPr>
          <p:cNvPr id="329" name="Picture 5" descr=""/>
          <p:cNvPicPr/>
          <p:nvPr/>
        </p:nvPicPr>
        <p:blipFill>
          <a:blip r:embed="rId2"/>
          <a:stretch/>
        </p:blipFill>
        <p:spPr>
          <a:xfrm>
            <a:off x="8333280" y="4434840"/>
            <a:ext cx="3233520" cy="1948680"/>
          </a:xfrm>
          <a:prstGeom prst="rect">
            <a:avLst/>
          </a:prstGeom>
          <a:ln>
            <a:noFill/>
          </a:ln>
        </p:spPr>
      </p:pic>
      <p:sp>
        <p:nvSpPr>
          <p:cNvPr id="330" name="CustomShape 4"/>
          <p:cNvSpPr/>
          <p:nvPr/>
        </p:nvSpPr>
        <p:spPr>
          <a:xfrm>
            <a:off x="5560920" y="5528880"/>
            <a:ext cx="2656080" cy="978840"/>
          </a:xfrm>
          <a:prstGeom prst="wedgeRoundRectCallout">
            <a:avLst>
              <a:gd name="adj1" fmla="val -62261"/>
              <a:gd name="adj2" fmla="val -46953"/>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3cd60"/>
                </a:solidFill>
                <a:uFill>
                  <a:solidFill>
                    <a:srgbClr val="ffffff"/>
                  </a:solidFill>
                </a:uFill>
                <a:latin typeface="Calibri"/>
              </a:rPr>
              <a:t>flex-basis</a:t>
            </a:r>
            <a:r>
              <a:rPr b="1" lang="en-US" sz="2600" spc="-1" strike="noStrike">
                <a:solidFill>
                  <a:srgbClr val="f7ffe7"/>
                </a:solidFill>
                <a:uFill>
                  <a:solidFill>
                    <a:srgbClr val="ffffff"/>
                  </a:solidFill>
                </a:uFill>
                <a:latin typeface="Calibri"/>
              </a:rPr>
              <a:t> (initial main size)</a:t>
            </a:r>
            <a:endParaRPr b="0" lang="en-US" sz="2400" spc="-1" strike="noStrike">
              <a:solidFill>
                <a:srgbClr val="ffffff"/>
              </a:solidFill>
              <a:uFill>
                <a:solidFill>
                  <a:srgbClr val="ffffff"/>
                </a:solidFill>
              </a:uFill>
              <a:latin typeface="Arial"/>
            </a:endParaRPr>
          </a:p>
        </p:txBody>
      </p:sp>
      <p:sp>
        <p:nvSpPr>
          <p:cNvPr id="331" name="CustomShape 5"/>
          <p:cNvSpPr/>
          <p:nvPr/>
        </p:nvSpPr>
        <p:spPr>
          <a:xfrm>
            <a:off x="2741760" y="5791320"/>
            <a:ext cx="1760760" cy="641880"/>
          </a:xfrm>
          <a:prstGeom prst="wedgeRoundRectCallout">
            <a:avLst>
              <a:gd name="adj1" fmla="val 46741"/>
              <a:gd name="adj2" fmla="val -90850"/>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3cd60"/>
                </a:solidFill>
                <a:uFill>
                  <a:solidFill>
                    <a:srgbClr val="ffffff"/>
                  </a:solidFill>
                </a:uFill>
                <a:latin typeface="Calibri"/>
              </a:rPr>
              <a:t>flex-grow</a:t>
            </a:r>
            <a:endParaRPr b="0" lang="en-US" sz="2400" spc="-1" strike="noStrike">
              <a:solidFill>
                <a:srgbClr val="ffffff"/>
              </a:solidFill>
              <a:uFill>
                <a:solidFill>
                  <a:srgbClr val="ffffff"/>
                </a:solidFill>
              </a:uFill>
              <a:latin typeface="Arial"/>
            </a:endParaRPr>
          </a:p>
        </p:txBody>
      </p:sp>
    </p:spTree>
  </p:cSld>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327">
                                            <p:txEl>
                                              <p:pRg st="36" end="67"/>
                                            </p:txEl>
                                          </p:spTgt>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327">
                                            <p:txEl>
                                              <p:pRg st="67" end="92"/>
                                            </p:txEl>
                                          </p:spTgt>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327">
                                            <p:txEl>
                                              <p:pRg st="92" end="122"/>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327">
                                            <p:txEl>
                                              <p:pRg st="122" end="147"/>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327">
                                            <p:txEl>
                                              <p:pRg st="147" end="172"/>
                                            </p:txEl>
                                          </p:spTgt>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327">
                                            <p:txEl>
                                              <p:pRg st="175" end="211"/>
                                            </p:txEl>
                                          </p:spTgt>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327">
                                            <p:txEl>
                                              <p:pRg st="235" end="237"/>
                                            </p:txEl>
                                          </p:spTgt>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
                                  <p:stCondLst>
                                    <p:cond delay="0"/>
                                  </p:stCondLst>
                                  <p:childTnLst>
                                    <p:set>
                                      <p:cBhvr>
                                        <p:cTn id="450" dur="1" fill="hold">
                                          <p:stCondLst>
                                            <p:cond delay="0"/>
                                          </p:stCondLst>
                                        </p:cTn>
                                        <p:tgtEl>
                                          <p:spTgt spid="327">
                                            <p:txEl>
                                              <p:pRg st="211" end="235"/>
                                            </p:txEl>
                                          </p:spTgt>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331"/>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95902F41-C6E0-414C-A71A-26E0F5BEC148}"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33" name="TextShape 2"/>
          <p:cNvSpPr txBox="1"/>
          <p:nvPr/>
        </p:nvSpPr>
        <p:spPr>
          <a:xfrm>
            <a:off x="912960" y="5627880"/>
            <a:ext cx="10362960" cy="820080"/>
          </a:xfrm>
          <a:prstGeom prst="rect">
            <a:avLst/>
          </a:prstGeom>
          <a:noFill/>
          <a:ln>
            <a:noFill/>
          </a:ln>
        </p:spPr>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Flexible Images</a:t>
            </a:r>
            <a:endParaRPr b="0" lang="en-US" sz="2400" spc="-1" strike="noStrike">
              <a:solidFill>
                <a:srgbClr val="ffffff"/>
              </a:solidFill>
              <a:uFill>
                <a:solidFill>
                  <a:srgbClr val="ffffff"/>
                </a:solidFill>
              </a:uFill>
              <a:latin typeface="Calibri"/>
            </a:endParaRPr>
          </a:p>
        </p:txBody>
      </p:sp>
      <p:pic>
        <p:nvPicPr>
          <p:cNvPr id="334" name="Picture 3" descr=""/>
          <p:cNvPicPr/>
          <p:nvPr/>
        </p:nvPicPr>
        <p:blipFill>
          <a:blip r:embed="rId1"/>
          <a:stretch/>
        </p:blipFill>
        <p:spPr>
          <a:xfrm>
            <a:off x="2291040" y="1371600"/>
            <a:ext cx="7606440" cy="3866400"/>
          </a:xfrm>
          <a:prstGeom prst="rect">
            <a:avLst/>
          </a:prstGeom>
          <a:ln>
            <a:noFill/>
          </a:ln>
        </p:spPr>
      </p:pic>
    </p:spTree>
  </p:cSld>
  <p:timing>
    <p:tnLst>
      <p:par>
        <p:cTn id="459" dur="indefinite" restart="never" nodeType="tmRoot">
          <p:childTnLst>
            <p:seq>
              <p:cTn id="46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7CCB0F6F-9573-4D05-825B-DC46B9E82179}"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36"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Flexible Images: Use "max-width"</a:t>
            </a:r>
            <a:endParaRPr b="0" lang="en-US" sz="2400" spc="-1" strike="noStrike">
              <a:solidFill>
                <a:srgbClr val="ffffff"/>
              </a:solidFill>
              <a:uFill>
                <a:solidFill>
                  <a:srgbClr val="ffffff"/>
                </a:solidFill>
              </a:uFill>
              <a:latin typeface="Calibri"/>
            </a:endParaRPr>
          </a:p>
        </p:txBody>
      </p:sp>
      <p:sp>
        <p:nvSpPr>
          <p:cNvPr id="337" name="CustomShape 3"/>
          <p:cNvSpPr/>
          <p:nvPr/>
        </p:nvSpPr>
        <p:spPr>
          <a:xfrm>
            <a:off x="566280" y="1349280"/>
            <a:ext cx="11048760" cy="1278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&lt;div class="image-container"&gt;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&lt;img src="Logo-CSS3.jpg" alt="css-logo"&gt;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&lt;/div&gt;</a:t>
            </a:r>
            <a:endParaRPr b="0" lang="en-US" sz="1800" spc="-1" strike="noStrike">
              <a:solidFill>
                <a:srgbClr val="ffffff"/>
              </a:solidFill>
              <a:uFill>
                <a:solidFill>
                  <a:srgbClr val="ffffff"/>
                </a:solidFill>
              </a:uFill>
              <a:latin typeface="Arial"/>
            </a:endParaRPr>
          </a:p>
        </p:txBody>
      </p:sp>
      <p:sp>
        <p:nvSpPr>
          <p:cNvPr id="338" name="CustomShape 4"/>
          <p:cNvSpPr/>
          <p:nvPr/>
        </p:nvSpPr>
        <p:spPr>
          <a:xfrm>
            <a:off x="566280" y="3218400"/>
            <a:ext cx="11048760" cy="2862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.image-container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2px solid black;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img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3cd60"/>
                </a:solidFill>
                <a:uFill>
                  <a:solidFill>
                    <a:srgbClr val="ffffff"/>
                  </a:solidFill>
                </a:uFill>
                <a:latin typeface="Consolas"/>
              </a:rPr>
              <a:t>max-width: 100%</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height: auto;</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339" name="Picture 5" descr=""/>
          <p:cNvPicPr/>
          <p:nvPr/>
        </p:nvPicPr>
        <p:blipFill>
          <a:blip r:embed="rId1"/>
          <a:stretch/>
        </p:blipFill>
        <p:spPr>
          <a:xfrm>
            <a:off x="6218280" y="2304000"/>
            <a:ext cx="4896000" cy="4003200"/>
          </a:xfrm>
          <a:prstGeom prst="rect">
            <a:avLst/>
          </a:prstGeom>
          <a:ln>
            <a:noFill/>
          </a:ln>
        </p:spPr>
      </p:pic>
      <p:sp>
        <p:nvSpPr>
          <p:cNvPr id="340" name="CustomShape 5"/>
          <p:cNvSpPr/>
          <p:nvPr/>
        </p:nvSpPr>
        <p:spPr>
          <a:xfrm>
            <a:off x="4451760" y="4906800"/>
            <a:ext cx="3352320" cy="1069200"/>
          </a:xfrm>
          <a:prstGeom prst="wedgeRoundRectCallout">
            <a:avLst>
              <a:gd name="adj1" fmla="val -64124"/>
              <a:gd name="adj2" fmla="val -33778"/>
              <a:gd name="adj3" fmla="val 16667"/>
            </a:avLst>
          </a:prstGeom>
          <a:solidFill>
            <a:srgbClr val="663606">
              <a:alpha val="95000"/>
            </a:srgbClr>
          </a:solidFill>
          <a:ln w="19080">
            <a:solidFill>
              <a:srgbClr val="f8d49e"/>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2600" spc="-1" strike="noStrike">
                <a:solidFill>
                  <a:srgbClr val="f3cd60"/>
                </a:solidFill>
                <a:uFill>
                  <a:solidFill>
                    <a:srgbClr val="ffffff"/>
                  </a:solidFill>
                </a:uFill>
                <a:latin typeface="Calibri"/>
              </a:rPr>
              <a:t>max-width</a:t>
            </a:r>
            <a:r>
              <a:rPr b="1" lang="en-US" sz="2600" spc="-1" strike="noStrike">
                <a:solidFill>
                  <a:srgbClr val="f7ffe7"/>
                </a:solidFill>
                <a:uFill>
                  <a:solidFill>
                    <a:srgbClr val="ffffff"/>
                  </a:solidFill>
                </a:uFill>
                <a:latin typeface="Calibri"/>
              </a:rPr>
              <a:t> overrides the width property</a:t>
            </a:r>
            <a:endParaRPr b="0" lang="en-US" sz="2400" spc="-1" strike="noStrike">
              <a:solidFill>
                <a:srgbClr val="ffffff"/>
              </a:solidFill>
              <a:uFill>
                <a:solidFill>
                  <a:srgbClr val="ffffff"/>
                </a:solidFill>
              </a:uFill>
              <a:latin typeface="Arial"/>
            </a:endParaRPr>
          </a:p>
        </p:txBody>
      </p:sp>
    </p:spTree>
  </p:cSld>
  <p:timing>
    <p:tnLst>
      <p:par>
        <p:cTn id="461" dur="indefinite" restart="never" nodeType="tmRoot">
          <p:childTnLst>
            <p:seq>
              <p:cTn id="462" dur="indefinite" nodeType="mainSeq">
                <p:childTnLst>
                  <p:par>
                    <p:cTn id="463" fill="hold">
                      <p:stCondLst>
                        <p:cond delay="indefinite"/>
                      </p:stCondLst>
                      <p:childTnLst>
                        <p:par>
                          <p:cTn id="464" fill="hold">
                            <p:stCondLst>
                              <p:cond delay="0"/>
                            </p:stCondLst>
                            <p:childTnLst>
                              <p:par>
                                <p:cTn id="465" nodeType="clickEffect" fill="hold" presetClass="entr" presetID="1">
                                  <p:stCondLst>
                                    <p:cond delay="0"/>
                                  </p:stCondLst>
                                  <p:childTnLst>
                                    <p:set>
                                      <p:cBhvr>
                                        <p:cTn id="466" dur="1" fill="hold">
                                          <p:stCondLst>
                                            <p:cond delay="0"/>
                                          </p:stCondLst>
                                        </p:cTn>
                                        <p:tgtEl>
                                          <p:spTgt spid="338">
                                            <p:txEl>
                                              <p:pRg st="19" end="46"/>
                                            </p:txEl>
                                          </p:spTgt>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nodeType="clickEffect" fill="hold" presetClass="entr" presetID="1">
                                  <p:stCondLst>
                                    <p:cond delay="0"/>
                                  </p:stCondLst>
                                  <p:childTnLst>
                                    <p:set>
                                      <p:cBhvr>
                                        <p:cTn id="470" dur="1" fill="hold">
                                          <p:stCondLst>
                                            <p:cond delay="0"/>
                                          </p:stCondLst>
                                        </p:cTn>
                                        <p:tgtEl>
                                          <p:spTgt spid="338">
                                            <p:txEl>
                                              <p:pRg st="48" end="54"/>
                                            </p:txEl>
                                          </p:spTgt>
                                        </p:tgtEl>
                                        <p:attrNameLst>
                                          <p:attrName>style.visibility</p:attrName>
                                        </p:attrNameLst>
                                      </p:cBhvr>
                                      <p:to>
                                        <p:strVal val="visible"/>
                                      </p:to>
                                    </p:set>
                                  </p:childTnLst>
                                </p:cTn>
                              </p:par>
                              <p:par>
                                <p:cTn id="471" nodeType="withEffect" fill="hold" presetClass="entr" presetID="1">
                                  <p:stCondLst>
                                    <p:cond delay="0"/>
                                  </p:stCondLst>
                                  <p:childTnLst>
                                    <p:set>
                                      <p:cBhvr>
                                        <p:cTn id="472" dur="1" fill="hold">
                                          <p:stCondLst>
                                            <p:cond delay="0"/>
                                          </p:stCondLst>
                                        </p:cTn>
                                        <p:tgtEl>
                                          <p:spTgt spid="338">
                                            <p:txEl>
                                              <p:pRg st="89" end="91"/>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338">
                                            <p:txEl>
                                              <p:pRg st="54" end="73"/>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338">
                                            <p:txEl>
                                              <p:pRg st="73" end="89"/>
                                            </p:txEl>
                                          </p:spTgt>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nodeType="clickEffect" fill="hold" presetClass="entr" presetID="1">
                                  <p:stCondLst>
                                    <p:cond delay="0"/>
                                  </p:stCondLst>
                                  <p:childTnLst>
                                    <p:set>
                                      <p:cBhvr>
                                        <p:cTn id="48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960E05FE-EA24-4451-A72D-6EA046F931F1}"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42" name="CustomShape 2"/>
          <p:cNvSpPr/>
          <p:nvPr/>
        </p:nvSpPr>
        <p:spPr>
          <a:xfrm>
            <a:off x="2131920" y="5400720"/>
            <a:ext cx="7924320" cy="894600"/>
          </a:xfrm>
          <a:prstGeom prst="rect">
            <a:avLst/>
          </a:prstGeom>
          <a:noFill/>
          <a:ln>
            <a:noFill/>
          </a:ln>
        </p:spPr>
        <p:style>
          <a:lnRef idx="0"/>
          <a:fillRef idx="0"/>
          <a:effectRef idx="0"/>
          <a:fontRef idx="minor"/>
        </p:style>
        <p:txBody>
          <a:bodyPr lIns="36000" rIns="36000" tIns="36000" bIns="36000" anchor="b"/>
          <a:p>
            <a:pPr algn="ctr">
              <a:lnSpc>
                <a:spcPct val="90000"/>
              </a:lnSpc>
            </a:pPr>
            <a:r>
              <a:rPr b="1" lang="en-US" sz="5400" spc="-1" strike="noStrike">
                <a:solidFill>
                  <a:srgbClr val="f3be60"/>
                </a:solidFill>
                <a:uFill>
                  <a:solidFill>
                    <a:srgbClr val="ffffff"/>
                  </a:solidFill>
                </a:uFill>
                <a:latin typeface="Calibri"/>
              </a:rPr>
              <a:t>Flexible Fonts</a:t>
            </a:r>
            <a:endParaRPr b="0" lang="en-US" sz="5400" spc="-1" strike="noStrike">
              <a:solidFill>
                <a:srgbClr val="ffffff"/>
              </a:solidFill>
              <a:uFill>
                <a:solidFill>
                  <a:srgbClr val="ffffff"/>
                </a:solidFill>
              </a:uFill>
              <a:latin typeface="Arial"/>
            </a:endParaRPr>
          </a:p>
        </p:txBody>
      </p:sp>
      <p:pic>
        <p:nvPicPr>
          <p:cNvPr id="343" name="Picture 2" descr=""/>
          <p:cNvPicPr/>
          <p:nvPr/>
        </p:nvPicPr>
        <p:blipFill>
          <a:blip r:embed="rId1"/>
          <a:stretch/>
        </p:blipFill>
        <p:spPr>
          <a:xfrm>
            <a:off x="2951280" y="1448640"/>
            <a:ext cx="6286320" cy="3666600"/>
          </a:xfrm>
          <a:prstGeom prst="rect">
            <a:avLst/>
          </a:prstGeom>
          <a:ln>
            <a:noFill/>
          </a:ln>
        </p:spPr>
      </p:pic>
      <p:pic>
        <p:nvPicPr>
          <p:cNvPr id="344" name="Picture 4" descr=""/>
          <p:cNvPicPr/>
          <p:nvPr/>
        </p:nvPicPr>
        <p:blipFill>
          <a:blip r:embed="rId2"/>
          <a:stretch/>
        </p:blipFill>
        <p:spPr>
          <a:xfrm>
            <a:off x="1979640" y="990720"/>
            <a:ext cx="2657880" cy="2054160"/>
          </a:xfrm>
          <a:prstGeom prst="rect">
            <a:avLst/>
          </a:prstGeom>
          <a:ln>
            <a:solidFill>
              <a:schemeClr val="tx1"/>
            </a:solidFill>
          </a:ln>
          <a:effectLst>
            <a:outerShdw algn="ctr" blurRad="63500" rotWithShape="0" sx="102000" sy="102000">
              <a:srgbClr val="000000">
                <a:alpha val="40000"/>
              </a:srgbClr>
            </a:outerShdw>
          </a:effectLst>
        </p:spPr>
      </p:pic>
    </p:spTree>
  </p:cSld>
  <p:timing>
    <p:tnLst>
      <p:par>
        <p:cTn id="485" dur="indefinite" restart="never" nodeType="tmRoot">
          <p:childTnLst>
            <p:seq>
              <p:cTn id="48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84A93AEE-3A60-404B-8A1A-B4F593484A1B}"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192" name="TextShape 2"/>
          <p:cNvSpPr txBox="1"/>
          <p:nvPr/>
        </p:nvSpPr>
        <p:spPr>
          <a:xfrm>
            <a:off x="190440" y="1151280"/>
            <a:ext cx="11804400" cy="5373360"/>
          </a:xfrm>
          <a:prstGeom prst="rect">
            <a:avLst/>
          </a:prstGeom>
          <a:noFill/>
          <a:ln>
            <a:noFill/>
          </a:ln>
        </p:spPr>
        <p:txBody>
          <a:bodyPr lIns="108000" rIns="108000" tIns="36000" bIns="36000"/>
          <a:p>
            <a:pPr algn="ctr">
              <a:lnSpc>
                <a:spcPct val="100000"/>
              </a:lnSpc>
            </a:pPr>
            <a:endParaRPr b="0" lang="en-US" sz="3400" spc="-1" strike="noStrike">
              <a:solidFill>
                <a:srgbClr val="ffffff"/>
              </a:solidFill>
              <a:uFill>
                <a:solidFill>
                  <a:srgbClr val="ffffff"/>
                </a:solidFill>
              </a:uFill>
              <a:latin typeface="Calibri"/>
            </a:endParaRPr>
          </a:p>
          <a:p>
            <a:pPr algn="ctr">
              <a:lnSpc>
                <a:spcPct val="100000"/>
              </a:lnSpc>
            </a:pPr>
            <a:r>
              <a:rPr b="1" lang="en-US" sz="8800" spc="-1" strike="noStrike">
                <a:solidFill>
                  <a:srgbClr val="f3cd60"/>
                </a:solidFill>
                <a:uFill>
                  <a:solidFill>
                    <a:srgbClr val="ffffff"/>
                  </a:solidFill>
                </a:uFill>
                <a:latin typeface="Calibri"/>
              </a:rPr>
              <a:t>sli.do</a:t>
            </a:r>
            <a:r>
              <a:rPr b="1" lang="en-US" sz="6000" spc="-1" strike="noStrike">
                <a:solidFill>
                  <a:srgbClr val="ffffff"/>
                </a:solidFill>
                <a:uFill>
                  <a:solidFill>
                    <a:srgbClr val="ffffff"/>
                  </a:solidFill>
                </a:uFill>
                <a:latin typeface="Calibri"/>
              </a:rPr>
              <a:t>
</a:t>
            </a:r>
            <a:r>
              <a:rPr b="1" lang="en-US" sz="11500" spc="-1" strike="noStrike">
                <a:solidFill>
                  <a:srgbClr val="ffffff"/>
                </a:solidFill>
                <a:uFill>
                  <a:solidFill>
                    <a:srgbClr val="ffffff"/>
                  </a:solidFill>
                </a:uFill>
                <a:latin typeface="Calibri"/>
              </a:rPr>
              <a:t>#front-end</a:t>
            </a:r>
            <a:endParaRPr b="0" lang="en-US" sz="3400" spc="-1" strike="noStrike">
              <a:solidFill>
                <a:srgbClr val="ffffff"/>
              </a:solidFill>
              <a:uFill>
                <a:solidFill>
                  <a:srgbClr val="ffffff"/>
                </a:solidFill>
              </a:uFill>
              <a:latin typeface="Calibri"/>
            </a:endParaRPr>
          </a:p>
        </p:txBody>
      </p:sp>
      <p:sp>
        <p:nvSpPr>
          <p:cNvPr id="193"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Have a Question?</a:t>
            </a:r>
            <a:endParaRPr b="0" lang="en-US" sz="2400" spc="-1" strike="noStrike">
              <a:solidFill>
                <a:srgbClr val="ffffff"/>
              </a:solidFill>
              <a:uFill>
                <a:solidFill>
                  <a:srgbClr val="ffffff"/>
                </a:solidFill>
              </a:uFill>
              <a:latin typeface="Calibri"/>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EBE76E61-165E-4CB7-B632-0B5ED21B05A9}"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46" name="TextShape 2"/>
          <p:cNvSpPr txBox="1"/>
          <p:nvPr/>
        </p:nvSpPr>
        <p:spPr>
          <a:xfrm>
            <a:off x="190440" y="1151280"/>
            <a:ext cx="11804400" cy="556992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beedc"/>
                </a:solidFill>
                <a:uFill>
                  <a:solidFill>
                    <a:srgbClr val="ffffff"/>
                  </a:solidFill>
                </a:uFill>
                <a:latin typeface="Calibri"/>
              </a:rPr>
              <a:t>Use </a:t>
            </a:r>
            <a:r>
              <a:rPr b="1" lang="en-US" sz="3400" spc="-1" strike="noStrike">
                <a:solidFill>
                  <a:srgbClr val="f3cd60"/>
                </a:solidFill>
                <a:uFill>
                  <a:solidFill>
                    <a:srgbClr val="ffffff"/>
                  </a:solidFill>
                </a:uFill>
                <a:latin typeface="Calibri"/>
              </a:rPr>
              <a:t>ems</a:t>
            </a:r>
            <a:r>
              <a:rPr b="0" lang="en-US" sz="3400" spc="-1" strike="noStrike">
                <a:solidFill>
                  <a:srgbClr val="fbeedc"/>
                </a:solidFill>
                <a:uFill>
                  <a:solidFill>
                    <a:srgbClr val="ffffff"/>
                  </a:solidFill>
                </a:uFill>
                <a:latin typeface="Calibri"/>
              </a:rPr>
              <a:t> or </a:t>
            </a:r>
            <a:r>
              <a:rPr b="1" lang="en-US" sz="3400" spc="-1" strike="noStrike">
                <a:solidFill>
                  <a:srgbClr val="f3cd60"/>
                </a:solidFill>
                <a:uFill>
                  <a:solidFill>
                    <a:srgbClr val="ffffff"/>
                  </a:solidFill>
                </a:uFill>
                <a:latin typeface="Calibri"/>
              </a:rPr>
              <a:t>rem</a:t>
            </a:r>
            <a:r>
              <a:rPr b="0" lang="en-US" sz="3400" spc="-1" strike="noStrike">
                <a:solidFill>
                  <a:srgbClr val="fbeedc"/>
                </a:solidFill>
                <a:uFill>
                  <a:solidFill>
                    <a:srgbClr val="ffffff"/>
                  </a:solidFill>
                </a:uFill>
                <a:latin typeface="Calibri"/>
              </a:rPr>
              <a:t> for the font size</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1" lang="en-US" sz="3200" spc="-1" strike="noStrike">
                <a:solidFill>
                  <a:srgbClr val="f3cd60"/>
                </a:solidFill>
                <a:uFill>
                  <a:solidFill>
                    <a:srgbClr val="ffffff"/>
                  </a:solidFill>
                </a:uFill>
                <a:latin typeface="Consolas"/>
              </a:rPr>
              <a:t>ems</a:t>
            </a:r>
            <a:r>
              <a:rPr b="0" lang="en-US" sz="3200" spc="-1" strike="noStrike">
                <a:solidFill>
                  <a:srgbClr val="eceae3"/>
                </a:solidFill>
                <a:uFill>
                  <a:solidFill>
                    <a:srgbClr val="ffffff"/>
                  </a:solidFill>
                </a:uFill>
                <a:latin typeface="Consolas"/>
              </a:rPr>
              <a:t> = </a:t>
            </a:r>
            <a:r>
              <a:rPr b="1" lang="en-US" sz="3200" spc="-1" strike="noStrike">
                <a:solidFill>
                  <a:srgbClr val="f3cd60"/>
                </a:solidFill>
                <a:uFill>
                  <a:solidFill>
                    <a:srgbClr val="ffffff"/>
                  </a:solidFill>
                </a:uFill>
                <a:latin typeface="Consolas"/>
              </a:rPr>
              <a:t>target</a:t>
            </a:r>
            <a:r>
              <a:rPr b="0" lang="en-US" sz="3200" spc="-1" strike="noStrike">
                <a:solidFill>
                  <a:srgbClr val="eceae3"/>
                </a:solidFill>
                <a:uFill>
                  <a:solidFill>
                    <a:srgbClr val="ffffff"/>
                  </a:solidFill>
                </a:uFill>
                <a:latin typeface="Consolas"/>
              </a:rPr>
              <a:t> </a:t>
            </a:r>
            <a:r>
              <a:rPr b="1" lang="en-US" sz="3200" spc="-1" strike="noStrike">
                <a:solidFill>
                  <a:srgbClr val="f3cd60"/>
                </a:solidFill>
                <a:uFill>
                  <a:solidFill>
                    <a:srgbClr val="ffffff"/>
                  </a:solidFill>
                </a:uFill>
                <a:latin typeface="Consolas"/>
              </a:rPr>
              <a:t>/</a:t>
            </a:r>
            <a:r>
              <a:rPr b="0" lang="en-US" sz="3200" spc="-1" strike="noStrike">
                <a:solidFill>
                  <a:srgbClr val="eceae3"/>
                </a:solidFill>
                <a:uFill>
                  <a:solidFill>
                    <a:srgbClr val="ffffff"/>
                  </a:solidFill>
                </a:uFill>
                <a:latin typeface="Consolas"/>
              </a:rPr>
              <a:t> </a:t>
            </a:r>
            <a:r>
              <a:rPr b="1" lang="en-US" sz="3200" spc="-1" strike="noStrike">
                <a:solidFill>
                  <a:srgbClr val="f3cd60"/>
                </a:solidFill>
                <a:uFill>
                  <a:solidFill>
                    <a:srgbClr val="ffffff"/>
                  </a:solidFill>
                </a:uFill>
                <a:latin typeface="Consolas"/>
              </a:rPr>
              <a:t>root</a:t>
            </a:r>
            <a:endParaRPr b="0" lang="en-US" sz="30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1" lang="en-US" sz="3200" spc="-1" strike="noStrike">
                <a:solidFill>
                  <a:srgbClr val="f3cd60"/>
                </a:solidFill>
                <a:uFill>
                  <a:solidFill>
                    <a:srgbClr val="ffffff"/>
                  </a:solidFill>
                </a:uFill>
                <a:latin typeface="Consolas"/>
              </a:rPr>
              <a:t>1.4375em</a:t>
            </a:r>
            <a:r>
              <a:rPr b="0" lang="en-US" sz="3200" spc="-1" strike="noStrike">
                <a:solidFill>
                  <a:srgbClr val="eceae3"/>
                </a:solidFill>
                <a:uFill>
                  <a:solidFill>
                    <a:srgbClr val="ffffff"/>
                  </a:solidFill>
                </a:uFill>
                <a:latin typeface="Consolas"/>
              </a:rPr>
              <a:t> = </a:t>
            </a:r>
            <a:r>
              <a:rPr b="1" lang="en-US" sz="3200" spc="-1" strike="noStrike">
                <a:solidFill>
                  <a:srgbClr val="f3cd60"/>
                </a:solidFill>
                <a:uFill>
                  <a:solidFill>
                    <a:srgbClr val="ffffff"/>
                  </a:solidFill>
                </a:uFill>
                <a:latin typeface="Consolas"/>
              </a:rPr>
              <a:t>23px</a:t>
            </a:r>
            <a:r>
              <a:rPr b="0" lang="en-US" sz="3200" spc="-1" strike="noStrike">
                <a:solidFill>
                  <a:srgbClr val="eceae3"/>
                </a:solidFill>
                <a:uFill>
                  <a:solidFill>
                    <a:srgbClr val="ffffff"/>
                  </a:solidFill>
                </a:uFill>
                <a:latin typeface="Consolas"/>
              </a:rPr>
              <a:t> </a:t>
            </a:r>
            <a:r>
              <a:rPr b="1" lang="en-US" sz="3200" spc="-1" strike="noStrike">
                <a:solidFill>
                  <a:srgbClr val="f3cd60"/>
                </a:solidFill>
                <a:uFill>
                  <a:solidFill>
                    <a:srgbClr val="ffffff"/>
                  </a:solidFill>
                </a:uFill>
                <a:latin typeface="Consolas"/>
              </a:rPr>
              <a:t>/</a:t>
            </a:r>
            <a:r>
              <a:rPr b="0" lang="en-US" sz="3200" spc="-1" strike="noStrike">
                <a:solidFill>
                  <a:srgbClr val="eceae3"/>
                </a:solidFill>
                <a:uFill>
                  <a:solidFill>
                    <a:srgbClr val="ffffff"/>
                  </a:solidFill>
                </a:uFill>
                <a:latin typeface="Consolas"/>
              </a:rPr>
              <a:t> </a:t>
            </a:r>
            <a:r>
              <a:rPr b="1" lang="en-US" sz="3200" spc="-1" strike="noStrike">
                <a:solidFill>
                  <a:srgbClr val="f3cd60"/>
                </a:solidFill>
                <a:uFill>
                  <a:solidFill>
                    <a:srgbClr val="ffffff"/>
                  </a:solidFill>
                </a:uFill>
                <a:latin typeface="Consolas"/>
              </a:rPr>
              <a:t>16px</a:t>
            </a:r>
            <a:endParaRPr b="0" lang="en-US" sz="3000" spc="-1" strike="noStrike">
              <a:solidFill>
                <a:srgbClr val="ffffff"/>
              </a:solidFill>
              <a:uFill>
                <a:solidFill>
                  <a:srgbClr val="ffffff"/>
                </a:solidFill>
              </a:uFill>
              <a:latin typeface="Calibri"/>
            </a:endParaRPr>
          </a:p>
          <a:p>
            <a:pPr>
              <a:lnSpc>
                <a:spcPct val="100000"/>
              </a:lnSpc>
            </a:pPr>
            <a:endParaRPr b="0" lang="en-US" sz="3400" spc="-1" strike="noStrike">
              <a:solidFill>
                <a:srgbClr val="ffffff"/>
              </a:solidFill>
              <a:uFill>
                <a:solidFill>
                  <a:srgbClr val="ffffff"/>
                </a:solidFill>
              </a:uFill>
              <a:latin typeface="Calibri"/>
            </a:endParaRPr>
          </a:p>
          <a:p>
            <a:pPr>
              <a:lnSpc>
                <a:spcPct val="100000"/>
              </a:lnSpc>
            </a:pPr>
            <a:endParaRPr b="0" lang="en-US" sz="3400" spc="-1" strike="noStrike">
              <a:solidFill>
                <a:srgbClr val="ffffff"/>
              </a:solidFill>
              <a:uFill>
                <a:solidFill>
                  <a:srgbClr val="ffffff"/>
                </a:solidFill>
              </a:uFill>
              <a:latin typeface="Calibri"/>
            </a:endParaRPr>
          </a:p>
        </p:txBody>
      </p:sp>
      <p:sp>
        <p:nvSpPr>
          <p:cNvPr id="347"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Flexible Fonts: Use "em"</a:t>
            </a:r>
            <a:endParaRPr b="0" lang="en-US" sz="2400" spc="-1" strike="noStrike">
              <a:solidFill>
                <a:srgbClr val="ffffff"/>
              </a:solidFill>
              <a:uFill>
                <a:solidFill>
                  <a:srgbClr val="ffffff"/>
                </a:solidFill>
              </a:uFill>
              <a:latin typeface="Calibri"/>
            </a:endParaRPr>
          </a:p>
        </p:txBody>
      </p:sp>
      <p:sp>
        <p:nvSpPr>
          <p:cNvPr id="348" name="CustomShape 4"/>
          <p:cNvSpPr/>
          <p:nvPr/>
        </p:nvSpPr>
        <p:spPr>
          <a:xfrm>
            <a:off x="686160" y="3406680"/>
            <a:ext cx="10818000" cy="14234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108000" rIns="108000" tIns="72000" bIns="72000"/>
          <a:p>
            <a:pPr>
              <a:lnSpc>
                <a:spcPct val="100000"/>
              </a:lnSpc>
            </a:pPr>
            <a:r>
              <a:rPr b="1" lang="en-US" sz="2800" spc="-1" strike="noStrike">
                <a:solidFill>
                  <a:srgbClr val="fbeedc"/>
                </a:solidFill>
                <a:uFill>
                  <a:solidFill>
                    <a:srgbClr val="ffffff"/>
                  </a:solidFill>
                </a:uFill>
                <a:latin typeface="Consolas"/>
              </a:rPr>
              <a:t>body</a:t>
            </a:r>
            <a:r>
              <a:rPr b="1" lang="en-US" sz="2800" spc="-1" strike="noStrike">
                <a:solidFill>
                  <a:srgbClr val="f3cd60"/>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 font-size: 16px; </a:t>
            </a: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body header {</a:t>
            </a:r>
            <a:r>
              <a:rPr b="1" lang="en-US" sz="2800" spc="-1" strike="noStrike">
                <a:solidFill>
                  <a:srgbClr val="f3cd60"/>
                </a:solidFill>
                <a:uFill>
                  <a:solidFill>
                    <a:srgbClr val="ffffff"/>
                  </a:solidFill>
                </a:uFill>
                <a:latin typeface="Consolas"/>
              </a:rPr>
              <a:t> font-size: 23px; </a:t>
            </a: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 // 23 / 16 = 1.4375</a:t>
            </a:r>
            <a:endParaRPr b="0" lang="en-US" sz="1800" spc="-1" strike="noStrike">
              <a:solidFill>
                <a:srgbClr val="ffffff"/>
              </a:solidFill>
              <a:uFill>
                <a:solidFill>
                  <a:srgbClr val="ffffff"/>
                </a:solidFill>
              </a:uFill>
              <a:latin typeface="Arial"/>
            </a:endParaRPr>
          </a:p>
        </p:txBody>
      </p:sp>
      <p:sp>
        <p:nvSpPr>
          <p:cNvPr id="349" name="CustomShape 5"/>
          <p:cNvSpPr/>
          <p:nvPr/>
        </p:nvSpPr>
        <p:spPr>
          <a:xfrm>
            <a:off x="686160" y="5203440"/>
            <a:ext cx="10818000" cy="9975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108000" rIns="108000" tIns="72000" bIns="72000"/>
          <a:p>
            <a:pPr>
              <a:lnSpc>
                <a:spcPct val="100000"/>
              </a:lnSpc>
            </a:pPr>
            <a:r>
              <a:rPr b="1" lang="en-US" sz="2800" spc="-1" strike="noStrike">
                <a:solidFill>
                  <a:srgbClr val="fbeedc"/>
                </a:solidFill>
                <a:uFill>
                  <a:solidFill>
                    <a:srgbClr val="ffffff"/>
                  </a:solidFill>
                </a:uFill>
                <a:latin typeface="Consolas"/>
              </a:rPr>
              <a:t>body {</a:t>
            </a:r>
            <a:r>
              <a:rPr b="1" lang="en-US" sz="2800" spc="-1" strike="noStrike">
                <a:solidFill>
                  <a:srgbClr val="f3cd60"/>
                </a:solidFill>
                <a:uFill>
                  <a:solidFill>
                    <a:srgbClr val="ffffff"/>
                  </a:solidFill>
                </a:uFill>
                <a:latin typeface="Consolas"/>
              </a:rPr>
              <a:t> font-size: 16px; </a:t>
            </a: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body header {</a:t>
            </a:r>
            <a:r>
              <a:rPr b="1" lang="en-US" sz="2800" spc="-1" strike="noStrike">
                <a:solidFill>
                  <a:srgbClr val="f3cd60"/>
                </a:solidFill>
                <a:uFill>
                  <a:solidFill>
                    <a:srgbClr val="ffffff"/>
                  </a:solidFill>
                </a:uFill>
                <a:latin typeface="Consolas"/>
              </a:rPr>
              <a:t> font-size: 1.4375em;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350" name="Picture 6" descr=""/>
          <p:cNvPicPr/>
          <p:nvPr/>
        </p:nvPicPr>
        <p:blipFill>
          <a:blip r:embed="rId1"/>
          <a:stretch/>
        </p:blipFill>
        <p:spPr>
          <a:xfrm>
            <a:off x="9201600" y="1276560"/>
            <a:ext cx="2302560" cy="1779480"/>
          </a:xfrm>
          <a:prstGeom prst="rect">
            <a:avLst/>
          </a:prstGeom>
          <a:ln>
            <a:solidFill>
              <a:schemeClr val="tx1"/>
            </a:solidFill>
          </a:ln>
          <a:effectLst>
            <a:outerShdw algn="ctr" blurRad="63500" rotWithShape="0" sx="102000" sy="102000">
              <a:srgbClr val="000000">
                <a:alpha val="40000"/>
              </a:srgbClr>
            </a:outerShdw>
          </a:effectLst>
        </p:spPr>
      </p:pic>
    </p:spTree>
  </p:cSld>
  <p:timing>
    <p:tnLst>
      <p:par>
        <p:cTn id="487" dur="indefinite" restart="never" nodeType="tmRoot">
          <p:childTnLst>
            <p:seq>
              <p:cTn id="488" dur="indefinite" nodeType="mainSeq">
                <p:childTnLst>
                  <p:par>
                    <p:cTn id="489" fill="hold">
                      <p:stCondLst>
                        <p:cond delay="indefinite"/>
                      </p:stCondLst>
                      <p:childTnLst>
                        <p:par>
                          <p:cTn id="490" fill="hold">
                            <p:stCondLst>
                              <p:cond delay="0"/>
                            </p:stCondLst>
                            <p:childTnLst>
                              <p:par>
                                <p:cTn id="491" nodeType="clickEffect" fill="hold" presetClass="entr" presetID="1">
                                  <p:stCondLst>
                                    <p:cond delay="0"/>
                                  </p:stCondLst>
                                  <p:childTnLst>
                                    <p:set>
                                      <p:cBhvr>
                                        <p:cTn id="492" dur="1" fill="hold">
                                          <p:stCondLst>
                                            <p:cond delay="0"/>
                                          </p:stCondLst>
                                        </p:cTn>
                                        <p:tgtEl>
                                          <p:spTgt spid="348"/>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B89F0BD9-4D33-405E-9EFE-8A26D638492F}"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52" name="TextShape 2"/>
          <p:cNvSpPr txBox="1"/>
          <p:nvPr/>
        </p:nvSpPr>
        <p:spPr>
          <a:xfrm>
            <a:off x="1050480" y="5334120"/>
            <a:ext cx="7411680" cy="820080"/>
          </a:xfrm>
          <a:prstGeom prst="rect">
            <a:avLst/>
          </a:prstGeom>
          <a:noFill/>
          <a:ln>
            <a:noFill/>
          </a:ln>
        </p:spPr>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Responsive Forms</a:t>
            </a:r>
            <a:endParaRPr b="0" lang="en-US" sz="2400" spc="-1" strike="noStrike">
              <a:solidFill>
                <a:srgbClr val="ffffff"/>
              </a:solidFill>
              <a:uFill>
                <a:solidFill>
                  <a:srgbClr val="ffffff"/>
                </a:solidFill>
              </a:uFill>
              <a:latin typeface="Calibri"/>
            </a:endParaRPr>
          </a:p>
        </p:txBody>
      </p:sp>
      <p:pic>
        <p:nvPicPr>
          <p:cNvPr id="353" name="Picture 3" descr=""/>
          <p:cNvPicPr/>
          <p:nvPr/>
        </p:nvPicPr>
        <p:blipFill>
          <a:blip r:embed="rId1"/>
          <a:stretch/>
        </p:blipFill>
        <p:spPr>
          <a:xfrm>
            <a:off x="680040" y="685800"/>
            <a:ext cx="4547880" cy="2514240"/>
          </a:xfrm>
          <a:prstGeom prst="rect">
            <a:avLst/>
          </a:prstGeom>
          <a:ln>
            <a:noFill/>
          </a:ln>
        </p:spPr>
      </p:pic>
      <p:pic>
        <p:nvPicPr>
          <p:cNvPr id="354" name="Picture 4" descr=""/>
          <p:cNvPicPr/>
          <p:nvPr/>
        </p:nvPicPr>
        <p:blipFill>
          <a:blip r:embed="rId2"/>
          <a:stretch/>
        </p:blipFill>
        <p:spPr>
          <a:xfrm>
            <a:off x="4946400" y="932760"/>
            <a:ext cx="4136760" cy="3838320"/>
          </a:xfrm>
          <a:prstGeom prst="rect">
            <a:avLst/>
          </a:prstGeom>
          <a:ln>
            <a:noFill/>
          </a:ln>
          <a:effectLst>
            <a:outerShdw algn="ctr" blurRad="63500" rotWithShape="0" sx="102000" sy="102000">
              <a:srgbClr val="000000">
                <a:alpha val="40000"/>
              </a:srgbClr>
            </a:outerShdw>
          </a:effectLst>
        </p:spPr>
      </p:pic>
      <p:pic>
        <p:nvPicPr>
          <p:cNvPr id="355" name="Picture 5" descr=""/>
          <p:cNvPicPr/>
          <p:nvPr/>
        </p:nvPicPr>
        <p:blipFill>
          <a:blip r:embed="rId3"/>
          <a:stretch/>
        </p:blipFill>
        <p:spPr>
          <a:xfrm>
            <a:off x="8833320" y="1254240"/>
            <a:ext cx="2634120" cy="5059080"/>
          </a:xfrm>
          <a:prstGeom prst="rect">
            <a:avLst/>
          </a:prstGeom>
          <a:ln>
            <a:noFill/>
          </a:ln>
          <a:effectLst>
            <a:outerShdw algn="ctr" blurRad="63500" rotWithShape="0" sx="102000" sy="102000">
              <a:srgbClr val="000000">
                <a:alpha val="40000"/>
              </a:srgbClr>
            </a:outerShdw>
          </a:effectLst>
        </p:spPr>
      </p:pic>
    </p:spTree>
  </p:cSld>
  <p:timing>
    <p:tnLst>
      <p:par>
        <p:cTn id="495" dur="indefinite" restart="never" nodeType="tmRoot">
          <p:childTnLst>
            <p:seq>
              <p:cTn id="496"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436944A3-8854-41B9-9871-E9AD963B50FD}"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57" name="TextShape 2"/>
          <p:cNvSpPr txBox="1"/>
          <p:nvPr/>
        </p:nvSpPr>
        <p:spPr>
          <a:xfrm>
            <a:off x="190440" y="1151280"/>
            <a:ext cx="11804400" cy="556992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You are given the </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HTML file and CSS file</a:t>
            </a:r>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Write the missing </a:t>
            </a:r>
            <a:r>
              <a:rPr b="0" lang="en-US" sz="3400" spc="-1" strike="noStrike">
                <a:solidFill>
                  <a:srgbClr val="ffffff"/>
                </a:solidFill>
                <a:uFill>
                  <a:solidFill>
                    <a:srgbClr val="ffffff"/>
                  </a:solidFill>
                </a:uFill>
                <a:latin typeface="Calibri"/>
              </a:rPr>
              <a:t>
</a:t>
            </a:r>
            <a:r>
              <a:rPr b="0" lang="en-US" sz="3400" spc="-1" strike="noStrike">
                <a:solidFill>
                  <a:srgbClr val="f3cd60"/>
                </a:solidFill>
                <a:uFill>
                  <a:solidFill>
                    <a:srgbClr val="ffffff"/>
                  </a:solidFill>
                </a:uFill>
                <a:latin typeface="Calibri"/>
              </a:rPr>
              <a:t>media queries</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at 660px</a:t>
            </a:r>
            <a:endParaRPr b="0" lang="en-US" sz="30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200" spc="-1" strike="noStrike">
                <a:solidFill>
                  <a:srgbClr val="ffffff"/>
                </a:solidFill>
                <a:uFill>
                  <a:solidFill>
                    <a:srgbClr val="ffffff"/>
                  </a:solidFill>
                </a:uFill>
                <a:latin typeface="Calibri"/>
              </a:rPr>
              <a:t>at 800px</a:t>
            </a:r>
            <a:endParaRPr b="0" lang="en-US" sz="3000" spc="-1" strike="noStrike">
              <a:solidFill>
                <a:srgbClr val="ffffff"/>
              </a:solidFill>
              <a:uFill>
                <a:solidFill>
                  <a:srgbClr val="ffffff"/>
                </a:solidFill>
              </a:uFill>
              <a:latin typeface="Calibri"/>
            </a:endParaRPr>
          </a:p>
          <a:p>
            <a:pPr>
              <a:lnSpc>
                <a:spcPct val="100000"/>
              </a:lnSpc>
            </a:pPr>
            <a:endParaRPr b="0" lang="en-US" sz="3400" spc="-1" strike="noStrike">
              <a:solidFill>
                <a:srgbClr val="ffffff"/>
              </a:solidFill>
              <a:uFill>
                <a:solidFill>
                  <a:srgbClr val="ffffff"/>
                </a:solidFill>
              </a:uFill>
              <a:latin typeface="Calibri"/>
            </a:endParaRPr>
          </a:p>
        </p:txBody>
      </p:sp>
      <p:sp>
        <p:nvSpPr>
          <p:cNvPr id="358"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Problem: Contact Form</a:t>
            </a:r>
            <a:endParaRPr b="0" lang="en-US" sz="2400" spc="-1" strike="noStrike">
              <a:solidFill>
                <a:srgbClr val="ffffff"/>
              </a:solidFill>
              <a:uFill>
                <a:solidFill>
                  <a:srgbClr val="ffffff"/>
                </a:solidFill>
              </a:uFill>
              <a:latin typeface="Calibri"/>
            </a:endParaRPr>
          </a:p>
        </p:txBody>
      </p:sp>
      <p:pic>
        <p:nvPicPr>
          <p:cNvPr id="359" name="Picture 4" descr=""/>
          <p:cNvPicPr/>
          <p:nvPr/>
        </p:nvPicPr>
        <p:blipFill>
          <a:blip r:embed="rId1"/>
          <a:stretch/>
        </p:blipFill>
        <p:spPr>
          <a:xfrm>
            <a:off x="5109840" y="1219320"/>
            <a:ext cx="3346200" cy="1850040"/>
          </a:xfrm>
          <a:prstGeom prst="rect">
            <a:avLst/>
          </a:prstGeom>
          <a:ln>
            <a:noFill/>
          </a:ln>
        </p:spPr>
      </p:pic>
      <p:pic>
        <p:nvPicPr>
          <p:cNvPr id="360" name="Picture 5" descr=""/>
          <p:cNvPicPr/>
          <p:nvPr/>
        </p:nvPicPr>
        <p:blipFill>
          <a:blip r:embed="rId2"/>
          <a:stretch/>
        </p:blipFill>
        <p:spPr>
          <a:xfrm>
            <a:off x="5109840" y="3276720"/>
            <a:ext cx="3346200" cy="3104640"/>
          </a:xfrm>
          <a:prstGeom prst="rect">
            <a:avLst/>
          </a:prstGeom>
          <a:ln>
            <a:noFill/>
          </a:ln>
        </p:spPr>
      </p:pic>
      <p:pic>
        <p:nvPicPr>
          <p:cNvPr id="361" name="Picture 6" descr=""/>
          <p:cNvPicPr/>
          <p:nvPr/>
        </p:nvPicPr>
        <p:blipFill>
          <a:blip r:embed="rId3"/>
          <a:stretch/>
        </p:blipFill>
        <p:spPr>
          <a:xfrm>
            <a:off x="8700840" y="1219320"/>
            <a:ext cx="2687400" cy="5162040"/>
          </a:xfrm>
          <a:prstGeom prst="rect">
            <a:avLst/>
          </a:prstGeom>
          <a:ln>
            <a:noFill/>
          </a:ln>
        </p:spPr>
      </p:pic>
    </p:spTree>
  </p:cSld>
  <p:timing>
    <p:tnLst>
      <p:par>
        <p:cTn id="497" dur="indefinite" restart="never" nodeType="tmRoot">
          <p:childTnLst>
            <p:seq>
              <p:cTn id="498"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736D592A-B2F3-480E-99C7-795F81FE9905}"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63"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Contact Form (HTML + CSS)</a:t>
            </a:r>
            <a:endParaRPr b="0" lang="en-US" sz="2400" spc="-1" strike="noStrike">
              <a:solidFill>
                <a:srgbClr val="ffffff"/>
              </a:solidFill>
              <a:uFill>
                <a:solidFill>
                  <a:srgbClr val="ffffff"/>
                </a:solidFill>
              </a:uFill>
              <a:latin typeface="Calibri"/>
            </a:endParaRPr>
          </a:p>
        </p:txBody>
      </p:sp>
      <p:sp>
        <p:nvSpPr>
          <p:cNvPr id="364" name="CustomShape 3"/>
          <p:cNvSpPr/>
          <p:nvPr/>
        </p:nvSpPr>
        <p:spPr>
          <a:xfrm>
            <a:off x="622440" y="1143000"/>
            <a:ext cx="10943640" cy="2223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beedc"/>
                </a:solidFill>
                <a:uFill>
                  <a:solidFill>
                    <a:srgbClr val="ffffff"/>
                  </a:solidFill>
                </a:uFill>
                <a:latin typeface="Consolas"/>
              </a:rPr>
              <a:t>&lt;form&gt;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left-contact</a:t>
            </a:r>
            <a:r>
              <a:rPr b="1" lang="en-US" sz="2800" spc="-1" strike="noStrike">
                <a:solidFill>
                  <a:srgbClr val="fbeedc"/>
                </a:solidFill>
                <a:uFill>
                  <a:solidFill>
                    <a:srgbClr val="ffffff"/>
                  </a:solidFill>
                </a:uFill>
                <a:latin typeface="Consolas"/>
              </a:rPr>
              <a:t>"&gt;…&lt;/div&gt;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right-contact</a:t>
            </a:r>
            <a:r>
              <a:rPr b="1" lang="en-US" sz="2800" spc="-1" strike="noStrike">
                <a:solidFill>
                  <a:srgbClr val="fbeedc"/>
                </a:solidFill>
                <a:uFill>
                  <a:solidFill>
                    <a:srgbClr val="ffffff"/>
                  </a:solidFill>
                </a:uFill>
                <a:latin typeface="Consolas"/>
              </a:rPr>
              <a:t>"&gt;…&lt;/div&gt;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&lt;button class="</a:t>
            </a:r>
            <a:r>
              <a:rPr b="1" lang="en-US" sz="2800" spc="-1" strike="noStrike">
                <a:solidFill>
                  <a:srgbClr val="f3cd60"/>
                </a:solidFill>
                <a:uFill>
                  <a:solidFill>
                    <a:srgbClr val="ffffff"/>
                  </a:solidFill>
                </a:uFill>
                <a:latin typeface="Consolas"/>
              </a:rPr>
              <a:t>button-contact</a:t>
            </a:r>
            <a:r>
              <a:rPr b="1" lang="en-US" sz="2800" spc="-1" strike="noStrike">
                <a:solidFill>
                  <a:srgbClr val="fbeedc"/>
                </a:solidFill>
                <a:uFill>
                  <a:solidFill>
                    <a:srgbClr val="ffffff"/>
                  </a:solidFill>
                </a:uFill>
                <a:latin typeface="Consolas"/>
              </a:rPr>
              <a:t>"&gt;Send&lt;/button&gt;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&lt;/form&gt;</a:t>
            </a:r>
            <a:endParaRPr b="0" lang="en-US" sz="1800" spc="-1" strike="noStrike">
              <a:solidFill>
                <a:srgbClr val="ffffff"/>
              </a:solidFill>
              <a:uFill>
                <a:solidFill>
                  <a:srgbClr val="ffffff"/>
                </a:solidFill>
              </a:uFill>
              <a:latin typeface="Arial"/>
            </a:endParaRPr>
          </a:p>
        </p:txBody>
      </p:sp>
      <p:sp>
        <p:nvSpPr>
          <p:cNvPr id="365" name="CustomShape 4"/>
          <p:cNvSpPr/>
          <p:nvPr/>
        </p:nvSpPr>
        <p:spPr>
          <a:xfrm>
            <a:off x="622440" y="4230360"/>
            <a:ext cx="5319360" cy="26492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left-contact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float: left;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50%;</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box-sizing: border-box;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366" name="CustomShape 5"/>
          <p:cNvSpPr/>
          <p:nvPr/>
        </p:nvSpPr>
        <p:spPr>
          <a:xfrm>
            <a:off x="6246720" y="4230360"/>
            <a:ext cx="5319360" cy="26492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beedc"/>
                </a:solidFill>
                <a:uFill>
                  <a:solidFill>
                    <a:srgbClr val="ffffff"/>
                  </a:solidFill>
                </a:uFill>
                <a:latin typeface="Consolas"/>
              </a:rPr>
              <a:t>.</a:t>
            </a:r>
            <a:r>
              <a:rPr b="1" lang="en-US" sz="2800" spc="-1" strike="noStrike">
                <a:solidFill>
                  <a:srgbClr val="f3cd60"/>
                </a:solidFill>
                <a:uFill>
                  <a:solidFill>
                    <a:srgbClr val="ffffff"/>
                  </a:solidFill>
                </a:uFill>
                <a:latin typeface="Consolas"/>
              </a:rPr>
              <a:t>right-contact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float: right;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50%;</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box-sizing: border-box;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367" name="CustomShape 6"/>
          <p:cNvSpPr/>
          <p:nvPr/>
        </p:nvSpPr>
        <p:spPr>
          <a:xfrm>
            <a:off x="622440" y="3554640"/>
            <a:ext cx="10943640" cy="516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form</a:t>
            </a:r>
            <a:r>
              <a:rPr b="1" lang="en-US" sz="2800" spc="-1" strike="noStrike">
                <a:solidFill>
                  <a:srgbClr val="fbeedc"/>
                </a:solidFill>
                <a:uFill>
                  <a:solidFill>
                    <a:srgbClr val="ffffff"/>
                  </a:solidFill>
                </a:uFill>
                <a:latin typeface="Consolas"/>
              </a:rPr>
              <a:t> { padding: 10px 20px; }</a:t>
            </a:r>
            <a:endParaRPr b="0" lang="en-US" sz="1800" spc="-1" strike="noStrike">
              <a:solidFill>
                <a:srgbClr val="ffffff"/>
              </a:solidFill>
              <a:uFill>
                <a:solidFill>
                  <a:srgbClr val="ffffff"/>
                </a:solidFill>
              </a:uFill>
              <a:latin typeface="Arial"/>
            </a:endParaRPr>
          </a:p>
        </p:txBody>
      </p:sp>
      <p:sp>
        <p:nvSpPr>
          <p:cNvPr id="368" name="CustomShape 7"/>
          <p:cNvSpPr/>
          <p:nvPr/>
        </p:nvSpPr>
        <p:spPr>
          <a:xfrm>
            <a:off x="9819000" y="1332360"/>
            <a:ext cx="1599840" cy="1867680"/>
          </a:xfrm>
          <a:prstGeom prst="roundRect">
            <a:avLst>
              <a:gd name="adj" fmla="val 3275"/>
            </a:avLst>
          </a:prstGeom>
          <a:ln/>
        </p:spPr>
        <p:style>
          <a:lnRef idx="2">
            <a:schemeClr val="accent1">
              <a:shade val="50000"/>
            </a:schemeClr>
          </a:lnRef>
          <a:fillRef idx="1">
            <a:schemeClr val="accent1"/>
          </a:fillRef>
          <a:effectRef idx="0">
            <a:schemeClr val="accent1"/>
          </a:effectRef>
          <a:fontRef idx="minor"/>
        </p:style>
      </p:sp>
      <p:sp>
        <p:nvSpPr>
          <p:cNvPr id="369" name="CustomShape 8"/>
          <p:cNvSpPr/>
          <p:nvPr/>
        </p:nvSpPr>
        <p:spPr>
          <a:xfrm>
            <a:off x="10042560" y="1523880"/>
            <a:ext cx="578160" cy="148428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
        <p:nvSpPr>
          <p:cNvPr id="370" name="CustomShape 9"/>
          <p:cNvSpPr/>
          <p:nvPr/>
        </p:nvSpPr>
        <p:spPr>
          <a:xfrm>
            <a:off x="10621080" y="1523880"/>
            <a:ext cx="578160" cy="148428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Tree>
  </p:cSld>
  <p:timing>
    <p:tnLst>
      <p:par>
        <p:cTn id="499" dur="indefinite" restart="never" nodeType="tmRoot">
          <p:childTnLst>
            <p:seq>
              <p:cTn id="500"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B1709ABD-ECBF-4EC0-9F05-2A8429FE22EB}"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72" name="CustomShape 2"/>
          <p:cNvSpPr/>
          <p:nvPr/>
        </p:nvSpPr>
        <p:spPr>
          <a:xfrm>
            <a:off x="851040" y="1281960"/>
            <a:ext cx="10486800" cy="13701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all and (max-width: 800px)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3cd60"/>
                </a:solidFill>
                <a:uFill>
                  <a:solidFill>
                    <a:srgbClr val="ffffff"/>
                  </a:solidFill>
                </a:uFill>
                <a:latin typeface="Consolas"/>
              </a:rPr>
              <a:t>form</a:t>
            </a:r>
            <a:r>
              <a:rPr b="1" lang="en-US" sz="2800" spc="-1" strike="noStrike">
                <a:solidFill>
                  <a:srgbClr val="fbeedc"/>
                </a:solidFill>
                <a:uFill>
                  <a:solidFill>
                    <a:srgbClr val="ffffff"/>
                  </a:solidFill>
                </a:uFill>
                <a:latin typeface="Consolas"/>
              </a:rPr>
              <a:t> { max-width: calc(100% - 40px);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373"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Contact Form</a:t>
            </a:r>
            <a:endParaRPr b="0" lang="en-US" sz="2400" spc="-1" strike="noStrike">
              <a:solidFill>
                <a:srgbClr val="ffffff"/>
              </a:solidFill>
              <a:uFill>
                <a:solidFill>
                  <a:srgbClr val="ffffff"/>
                </a:solidFill>
              </a:uFill>
              <a:latin typeface="Calibri"/>
            </a:endParaRPr>
          </a:p>
        </p:txBody>
      </p:sp>
      <p:sp>
        <p:nvSpPr>
          <p:cNvPr id="374" name="CustomShape 4"/>
          <p:cNvSpPr/>
          <p:nvPr/>
        </p:nvSpPr>
        <p:spPr>
          <a:xfrm>
            <a:off x="851040" y="3200400"/>
            <a:ext cx="10486800" cy="2649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all and (max-width: 660px)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.left-contact, .right-contact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100%;</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padding: 0;</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375" name="CustomShape 5"/>
          <p:cNvSpPr/>
          <p:nvPr/>
        </p:nvSpPr>
        <p:spPr>
          <a:xfrm>
            <a:off x="9294840" y="3429000"/>
            <a:ext cx="1828440" cy="2285640"/>
          </a:xfrm>
          <a:prstGeom prst="roundRect">
            <a:avLst>
              <a:gd name="adj" fmla="val 3275"/>
            </a:avLst>
          </a:prstGeom>
          <a:ln/>
        </p:spPr>
        <p:style>
          <a:lnRef idx="2">
            <a:schemeClr val="accent1">
              <a:shade val="50000"/>
            </a:schemeClr>
          </a:lnRef>
          <a:fillRef idx="1">
            <a:schemeClr val="accent1"/>
          </a:fillRef>
          <a:effectRef idx="0">
            <a:schemeClr val="accent1"/>
          </a:effectRef>
          <a:fontRef idx="minor"/>
        </p:style>
      </p:sp>
      <p:sp>
        <p:nvSpPr>
          <p:cNvPr id="376" name="CustomShape 6"/>
          <p:cNvSpPr/>
          <p:nvPr/>
        </p:nvSpPr>
        <p:spPr>
          <a:xfrm>
            <a:off x="9550080" y="3663360"/>
            <a:ext cx="1322280" cy="90828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
        <p:nvSpPr>
          <p:cNvPr id="377" name="CustomShape 7"/>
          <p:cNvSpPr/>
          <p:nvPr/>
        </p:nvSpPr>
        <p:spPr>
          <a:xfrm>
            <a:off x="9550080" y="4572000"/>
            <a:ext cx="1322280" cy="90828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
        <p:nvSpPr>
          <p:cNvPr id="378" name="CustomShape 8"/>
          <p:cNvSpPr/>
          <p:nvPr/>
        </p:nvSpPr>
        <p:spPr>
          <a:xfrm>
            <a:off x="9064800" y="1151280"/>
            <a:ext cx="2592000" cy="1646280"/>
          </a:xfrm>
          <a:prstGeom prst="roundRect">
            <a:avLst>
              <a:gd name="adj" fmla="val 0"/>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379" name="CustomShape 9"/>
          <p:cNvSpPr/>
          <p:nvPr/>
        </p:nvSpPr>
        <p:spPr>
          <a:xfrm>
            <a:off x="9604440" y="1348200"/>
            <a:ext cx="1512720" cy="1284120"/>
          </a:xfrm>
          <a:prstGeom prst="roundRect">
            <a:avLst>
              <a:gd name="adj" fmla="val 3275"/>
            </a:avLst>
          </a:prstGeom>
          <a:ln/>
        </p:spPr>
        <p:style>
          <a:lnRef idx="2">
            <a:schemeClr val="accent1">
              <a:shade val="50000"/>
            </a:schemeClr>
          </a:lnRef>
          <a:fillRef idx="1">
            <a:schemeClr val="accent1"/>
          </a:fillRef>
          <a:effectRef idx="0">
            <a:schemeClr val="accent1"/>
          </a:effectRef>
          <a:fontRef idx="minor"/>
        </p:style>
      </p:sp>
      <p:sp>
        <p:nvSpPr>
          <p:cNvPr id="380" name="CustomShape 10"/>
          <p:cNvSpPr/>
          <p:nvPr/>
        </p:nvSpPr>
        <p:spPr>
          <a:xfrm>
            <a:off x="9815400" y="1479600"/>
            <a:ext cx="546840" cy="102060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
        <p:nvSpPr>
          <p:cNvPr id="381" name="CustomShape 11"/>
          <p:cNvSpPr/>
          <p:nvPr/>
        </p:nvSpPr>
        <p:spPr>
          <a:xfrm>
            <a:off x="10362600" y="1479600"/>
            <a:ext cx="546840" cy="1020600"/>
          </a:xfrm>
          <a:prstGeom prst="roundRect">
            <a:avLst>
              <a:gd name="adj" fmla="val 804"/>
            </a:avLst>
          </a:prstGeom>
          <a:ln>
            <a:solidFill>
              <a:schemeClr val="tx2">
                <a:lumMod val="25000"/>
              </a:schemeClr>
            </a:solidFill>
          </a:ln>
        </p:spPr>
        <p:style>
          <a:lnRef idx="3">
            <a:schemeClr val="lt1"/>
          </a:lnRef>
          <a:fillRef idx="1">
            <a:schemeClr val="accent6"/>
          </a:fillRef>
          <a:effectRef idx="1">
            <a:schemeClr val="accent6"/>
          </a:effectRef>
          <a:fontRef idx="minor"/>
        </p:style>
      </p:sp>
    </p:spTree>
  </p:cSld>
  <p:timing>
    <p:tnLst>
      <p:par>
        <p:cTn id="501" dur="indefinite" restart="never" nodeType="tmRoot">
          <p:childTnLst>
            <p:seq>
              <p:cTn id="502"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E01C4CF2-227F-4351-ADB1-EE3CD5AE5C9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83"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Contact Form (2)</a:t>
            </a:r>
            <a:endParaRPr b="0" lang="en-US" sz="2400" spc="-1" strike="noStrike">
              <a:solidFill>
                <a:srgbClr val="ffffff"/>
              </a:solidFill>
              <a:uFill>
                <a:solidFill>
                  <a:srgbClr val="ffffff"/>
                </a:solidFill>
              </a:uFill>
              <a:latin typeface="Calibri"/>
            </a:endParaRPr>
          </a:p>
        </p:txBody>
      </p:sp>
      <p:sp>
        <p:nvSpPr>
          <p:cNvPr id="384" name="CustomShape 3"/>
          <p:cNvSpPr/>
          <p:nvPr/>
        </p:nvSpPr>
        <p:spPr>
          <a:xfrm>
            <a:off x="608040" y="1416240"/>
            <a:ext cx="9905760" cy="4782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 (max-width: 660px) {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.right-contact input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calc(100% - 70px);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textarea</a:t>
            </a:r>
            <a:r>
              <a:rPr b="1" lang="en-US" sz="2800" spc="-1" strike="noStrike">
                <a:solidFill>
                  <a:srgbClr val="fbeedc"/>
                </a:solidFill>
                <a:uFill>
                  <a:solidFill>
                    <a:srgbClr val="ffffff"/>
                  </a:solidFill>
                </a:uFill>
                <a:latin typeface="Consolas"/>
              </a:rPr>
              <a:t> {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calc(100% - 100px);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.button-contact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calc(100% - 35px);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385" name="Picture 4" descr=""/>
          <p:cNvPicPr/>
          <p:nvPr/>
        </p:nvPicPr>
        <p:blipFill>
          <a:blip r:embed="rId1"/>
          <a:stretch/>
        </p:blipFill>
        <p:spPr>
          <a:xfrm>
            <a:off x="7032600" y="1238400"/>
            <a:ext cx="3557160" cy="1966680"/>
          </a:xfrm>
          <a:prstGeom prst="rect">
            <a:avLst/>
          </a:prstGeom>
          <a:ln>
            <a:noFill/>
          </a:ln>
          <a:effectLst>
            <a:outerShdw algn="ctr" blurRad="63500" rotWithShape="0" sx="102000" sy="102000">
              <a:srgbClr val="000000">
                <a:alpha val="40000"/>
              </a:srgbClr>
            </a:outerShdw>
          </a:effectLst>
        </p:spPr>
      </p:pic>
      <p:pic>
        <p:nvPicPr>
          <p:cNvPr id="386" name="Picture 5" descr=""/>
          <p:cNvPicPr/>
          <p:nvPr/>
        </p:nvPicPr>
        <p:blipFill>
          <a:blip r:embed="rId2"/>
          <a:stretch/>
        </p:blipFill>
        <p:spPr>
          <a:xfrm>
            <a:off x="7032600" y="3366360"/>
            <a:ext cx="3352320" cy="3110400"/>
          </a:xfrm>
          <a:prstGeom prst="rect">
            <a:avLst/>
          </a:prstGeom>
          <a:ln>
            <a:noFill/>
          </a:ln>
          <a:effectLst>
            <a:outerShdw algn="ctr" blurRad="63500" rotWithShape="0" sx="102000" sy="102000">
              <a:srgbClr val="000000">
                <a:alpha val="40000"/>
              </a:srgbClr>
            </a:outerShdw>
          </a:effectLst>
        </p:spPr>
      </p:pic>
      <p:pic>
        <p:nvPicPr>
          <p:cNvPr id="387" name="Picture 6" descr=""/>
          <p:cNvPicPr/>
          <p:nvPr/>
        </p:nvPicPr>
        <p:blipFill>
          <a:blip r:embed="rId3"/>
          <a:stretch/>
        </p:blipFill>
        <p:spPr>
          <a:xfrm>
            <a:off x="9857880" y="1906200"/>
            <a:ext cx="1874880" cy="3601080"/>
          </a:xfrm>
          <a:prstGeom prst="rect">
            <a:avLst/>
          </a:prstGeom>
          <a:ln>
            <a:noFill/>
          </a:ln>
          <a:effectLst>
            <a:outerShdw algn="ctr" blurRad="63500" rotWithShape="0" sx="102000" sy="102000">
              <a:srgbClr val="000000">
                <a:alpha val="40000"/>
              </a:srgbClr>
            </a:outerShdw>
          </a:effectLst>
        </p:spPr>
      </p:pic>
    </p:spTree>
  </p:cSld>
  <p:timing>
    <p:tnLst>
      <p:par>
        <p:cTn id="503" dur="indefinite" restart="never" nodeType="tmRoot">
          <p:childTnLst>
            <p:seq>
              <p:cTn id="504"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D4D87797-CD8E-40A8-BC23-2692A61940B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89" name="TextShape 2"/>
          <p:cNvSpPr txBox="1"/>
          <p:nvPr/>
        </p:nvSpPr>
        <p:spPr>
          <a:xfrm>
            <a:off x="1370160" y="4255560"/>
            <a:ext cx="6095520" cy="820080"/>
          </a:xfrm>
          <a:prstGeom prst="rect">
            <a:avLst/>
          </a:prstGeom>
          <a:noFill/>
          <a:ln>
            <a:noFill/>
          </a:ln>
        </p:spPr>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Flexible Tables</a:t>
            </a:r>
            <a:endParaRPr b="0" lang="en-US" sz="2400" spc="-1" strike="noStrike">
              <a:solidFill>
                <a:srgbClr val="ffffff"/>
              </a:solidFill>
              <a:uFill>
                <a:solidFill>
                  <a:srgbClr val="ffffff"/>
                </a:solidFill>
              </a:uFill>
              <a:latin typeface="Calibri"/>
            </a:endParaRPr>
          </a:p>
        </p:txBody>
      </p:sp>
      <p:pic>
        <p:nvPicPr>
          <p:cNvPr id="390" name="Picture 3" descr=""/>
          <p:cNvPicPr/>
          <p:nvPr/>
        </p:nvPicPr>
        <p:blipFill>
          <a:blip r:embed="rId1"/>
          <a:stretch/>
        </p:blipFill>
        <p:spPr>
          <a:xfrm>
            <a:off x="912960" y="1523880"/>
            <a:ext cx="10383840" cy="1514160"/>
          </a:xfrm>
          <a:prstGeom prst="rect">
            <a:avLst/>
          </a:prstGeom>
          <a:ln>
            <a:noFill/>
          </a:ln>
          <a:effectLst>
            <a:outerShdw algn="ctr" blurRad="63500" rotWithShape="0" sx="102000" sy="102000">
              <a:srgbClr val="000000">
                <a:alpha val="40000"/>
              </a:srgbClr>
            </a:outerShdw>
          </a:effectLst>
        </p:spPr>
      </p:pic>
      <p:pic>
        <p:nvPicPr>
          <p:cNvPr id="391" name="Picture 4" descr=""/>
          <p:cNvPicPr/>
          <p:nvPr/>
        </p:nvPicPr>
        <p:blipFill>
          <a:blip r:embed="rId2"/>
          <a:stretch/>
        </p:blipFill>
        <p:spPr>
          <a:xfrm>
            <a:off x="7466040" y="2627640"/>
            <a:ext cx="3297600" cy="3591360"/>
          </a:xfrm>
          <a:prstGeom prst="rect">
            <a:avLst/>
          </a:prstGeom>
          <a:ln>
            <a:noFill/>
          </a:ln>
          <a:effectLst>
            <a:outerShdw algn="ctr" blurRad="63500" rotWithShape="0" sx="102000" sy="102000">
              <a:srgbClr val="000000">
                <a:alpha val="40000"/>
              </a:srgbClr>
            </a:outerShdw>
          </a:effectLst>
        </p:spPr>
      </p:pic>
    </p:spTree>
  </p:cSld>
  <p:timing>
    <p:tnLst>
      <p:par>
        <p:cTn id="505" dur="indefinite" restart="never" nodeType="tmRoot">
          <p:childTnLst>
            <p:seq>
              <p:cTn id="506"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2D8A63E4-D014-48C5-88C1-B6F48564731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93" name="TextShape 2"/>
          <p:cNvSpPr txBox="1"/>
          <p:nvPr/>
        </p:nvSpPr>
        <p:spPr>
          <a:xfrm>
            <a:off x="190440" y="1151280"/>
            <a:ext cx="11804400" cy="556992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600" spc="-1" strike="noStrike">
                <a:solidFill>
                  <a:srgbClr val="ffffff"/>
                </a:solidFill>
                <a:uFill>
                  <a:solidFill>
                    <a:srgbClr val="ffffff"/>
                  </a:solidFill>
                </a:uFill>
                <a:latin typeface="Calibri"/>
              </a:rPr>
              <a:t>You are given </a:t>
            </a:r>
            <a:r>
              <a:rPr b="0" lang="en-US" sz="3600" spc="-1" strike="noStrike">
                <a:solidFill>
                  <a:srgbClr val="ffffff"/>
                </a:solidFill>
                <a:uFill>
                  <a:solidFill>
                    <a:srgbClr val="ffffff"/>
                  </a:solidFill>
                </a:uFill>
                <a:latin typeface="Calibri"/>
              </a:rPr>
              <a:t>
</a:t>
            </a:r>
            <a:r>
              <a:rPr b="0" lang="en-US" sz="3600" spc="-1" strike="noStrike">
                <a:solidFill>
                  <a:srgbClr val="ffffff"/>
                </a:solidFill>
                <a:uFill>
                  <a:solidFill>
                    <a:srgbClr val="ffffff"/>
                  </a:solidFill>
                </a:uFill>
                <a:latin typeface="Calibri"/>
              </a:rPr>
              <a:t>the HTML file:</a:t>
            </a:r>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600" spc="-1" strike="noStrike">
                <a:solidFill>
                  <a:srgbClr val="ffffff"/>
                </a:solidFill>
                <a:uFill>
                  <a:solidFill>
                    <a:srgbClr val="ffffff"/>
                  </a:solidFill>
                </a:uFill>
                <a:latin typeface="Calibri"/>
              </a:rPr>
              <a:t>Make the HTML table responsive</a:t>
            </a:r>
            <a:r>
              <a:rPr b="0" lang="en-US" sz="3600" spc="-1" strike="noStrike">
                <a:solidFill>
                  <a:srgbClr val="ffffff"/>
                </a:solidFill>
                <a:uFill>
                  <a:solidFill>
                    <a:srgbClr val="ffffff"/>
                  </a:solidFill>
                </a:uFill>
                <a:latin typeface="Calibri"/>
              </a:rPr>
              <a:t>
</a:t>
            </a:r>
            <a:r>
              <a:rPr b="0" lang="en-US" sz="3600" spc="-1" strike="noStrike">
                <a:solidFill>
                  <a:srgbClr val="ffffff"/>
                </a:solidFill>
                <a:uFill>
                  <a:solidFill>
                    <a:srgbClr val="ffffff"/>
                  </a:solidFill>
                </a:uFill>
                <a:latin typeface="Calibri"/>
              </a:rPr>
              <a:t>like at the screenshot on the right</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400" spc="-1" strike="noStrike">
                <a:solidFill>
                  <a:srgbClr val="ffffff"/>
                </a:solidFill>
                <a:uFill>
                  <a:solidFill>
                    <a:srgbClr val="ffffff"/>
                  </a:solidFill>
                </a:uFill>
                <a:latin typeface="Calibri"/>
              </a:rPr>
              <a:t>Add media query at </a:t>
            </a:r>
            <a:r>
              <a:rPr b="1" lang="en-US" sz="3400" spc="-1" strike="noStrike">
                <a:solidFill>
                  <a:srgbClr val="f3cd60"/>
                </a:solidFill>
                <a:uFill>
                  <a:solidFill>
                    <a:srgbClr val="ffffff"/>
                  </a:solidFill>
                </a:uFill>
                <a:latin typeface="Calibri"/>
              </a:rPr>
              <a:t>max-width: 600px</a:t>
            </a:r>
            <a:endParaRPr b="0" lang="en-US" sz="3000" spc="-1" strike="noStrike">
              <a:solidFill>
                <a:srgbClr val="ffffff"/>
              </a:solidFill>
              <a:uFill>
                <a:solidFill>
                  <a:srgbClr val="ffffff"/>
                </a:solidFill>
              </a:uFill>
              <a:latin typeface="Calibri"/>
            </a:endParaRPr>
          </a:p>
        </p:txBody>
      </p:sp>
      <p:sp>
        <p:nvSpPr>
          <p:cNvPr id="394" name="TextShape 3"/>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Problem: Bank Credit</a:t>
            </a:r>
            <a:endParaRPr b="0" lang="en-US" sz="2400" spc="-1" strike="noStrike">
              <a:solidFill>
                <a:srgbClr val="ffffff"/>
              </a:solidFill>
              <a:uFill>
                <a:solidFill>
                  <a:srgbClr val="ffffff"/>
                </a:solidFill>
              </a:uFill>
              <a:latin typeface="Calibri"/>
            </a:endParaRPr>
          </a:p>
        </p:txBody>
      </p:sp>
      <p:pic>
        <p:nvPicPr>
          <p:cNvPr id="395" name="Picture 4" descr=""/>
          <p:cNvPicPr/>
          <p:nvPr/>
        </p:nvPicPr>
        <p:blipFill>
          <a:blip r:embed="rId1"/>
          <a:stretch/>
        </p:blipFill>
        <p:spPr>
          <a:xfrm>
            <a:off x="3503520" y="1218240"/>
            <a:ext cx="8195760" cy="1123200"/>
          </a:xfrm>
          <a:prstGeom prst="rect">
            <a:avLst/>
          </a:prstGeom>
          <a:ln>
            <a:noFill/>
          </a:ln>
        </p:spPr>
      </p:pic>
      <p:pic>
        <p:nvPicPr>
          <p:cNvPr id="396" name="Picture 5" descr=""/>
          <p:cNvPicPr/>
          <p:nvPr/>
        </p:nvPicPr>
        <p:blipFill>
          <a:blip r:embed="rId2"/>
          <a:stretch/>
        </p:blipFill>
        <p:spPr>
          <a:xfrm>
            <a:off x="8142120" y="2594520"/>
            <a:ext cx="3557160" cy="3653640"/>
          </a:xfrm>
          <a:prstGeom prst="rect">
            <a:avLst/>
          </a:prstGeom>
          <a:ln>
            <a:noFill/>
          </a:ln>
        </p:spPr>
      </p:pic>
    </p:spTree>
  </p:cSld>
  <p:timing>
    <p:tnLst>
      <p:par>
        <p:cTn id="507" dur="indefinite" restart="never" nodeType="tmRoot">
          <p:childTnLst>
            <p:seq>
              <p:cTn id="508"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26264D45-C5CA-4001-8CC9-16FE817CAA6D}"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398"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Bank Credit (HTML)</a:t>
            </a:r>
            <a:endParaRPr b="0" lang="en-US" sz="2400" spc="-1" strike="noStrike">
              <a:solidFill>
                <a:srgbClr val="ffffff"/>
              </a:solidFill>
              <a:uFill>
                <a:solidFill>
                  <a:srgbClr val="ffffff"/>
                </a:solidFill>
              </a:uFill>
              <a:latin typeface="Calibri"/>
            </a:endParaRPr>
          </a:p>
        </p:txBody>
      </p:sp>
      <p:sp>
        <p:nvSpPr>
          <p:cNvPr id="399" name="CustomShape 3"/>
          <p:cNvSpPr/>
          <p:nvPr/>
        </p:nvSpPr>
        <p:spPr>
          <a:xfrm>
            <a:off x="1065240" y="1032120"/>
            <a:ext cx="10058040" cy="602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i="1" lang="en-US" sz="2600" spc="-1" strike="noStrike">
                <a:solidFill>
                  <a:srgbClr val="fbeedc"/>
                </a:solidFill>
                <a:uFill>
                  <a:solidFill>
                    <a:srgbClr val="ffffff"/>
                  </a:solidFill>
                </a:uFill>
                <a:latin typeface="Consolas"/>
              </a:rPr>
              <a:t>&lt;!--TODO: Create Table--&gt;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&lt;thead&gt;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&lt;th&gt;Payment&lt;/th&gt;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&lt;th&gt;Issue Date&lt;/th&gt;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&lt;th&gt;Amount&lt;/th&gt;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&lt;th&gt;Period&lt;/th&gt;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&lt;/tr&gt;</a:t>
            </a:r>
            <a:r>
              <a:rPr b="1" lang="en-US" sz="2600" spc="-1" strike="noStrike">
                <a:solidFill>
                  <a:srgbClr val="f3cd60"/>
                </a:solidFill>
                <a:uFill>
                  <a:solidFill>
                    <a:srgbClr val="ffffff"/>
                  </a:solidFill>
                </a:uFill>
                <a:latin typeface="Consolas"/>
              </a:rPr>
              <a:t>&lt;/thead&gt;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&lt;tbody&gt;&lt;tr&gt;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&lt;td </a:t>
            </a:r>
            <a:r>
              <a:rPr b="1" lang="en-US" sz="2600" spc="-1" strike="noStrike">
                <a:solidFill>
                  <a:srgbClr val="f3cd60"/>
                </a:solidFill>
                <a:uFill>
                  <a:solidFill>
                    <a:srgbClr val="ffffff"/>
                  </a:solidFill>
                </a:uFill>
                <a:latin typeface="Consolas"/>
              </a:rPr>
              <a:t>data-label</a:t>
            </a:r>
            <a:r>
              <a:rPr b="1" lang="en-US" sz="2600" spc="-1" strike="noStrike">
                <a:solidFill>
                  <a:srgbClr val="fbeedc"/>
                </a:solidFill>
                <a:uFill>
                  <a:solidFill>
                    <a:srgbClr val="ffffff"/>
                  </a:solidFill>
                </a:uFill>
                <a:latin typeface="Consolas"/>
              </a:rPr>
              <a:t>="</a:t>
            </a:r>
            <a:r>
              <a:rPr b="1" lang="en-US" sz="2600" spc="-1" strike="noStrike">
                <a:solidFill>
                  <a:srgbClr val="f3cd60"/>
                </a:solidFill>
                <a:uFill>
                  <a:solidFill>
                    <a:srgbClr val="ffffff"/>
                  </a:solidFill>
                </a:uFill>
                <a:latin typeface="Consolas"/>
              </a:rPr>
              <a:t>Payment</a:t>
            </a:r>
            <a:r>
              <a:rPr b="1" lang="en-US" sz="2600" spc="-1" strike="noStrike">
                <a:solidFill>
                  <a:srgbClr val="fbeedc"/>
                </a:solidFill>
                <a:uFill>
                  <a:solidFill>
                    <a:srgbClr val="ffffff"/>
                  </a:solidFill>
                </a:uFill>
                <a:latin typeface="Consolas"/>
              </a:rPr>
              <a:t>"&gt;Payment #1&lt;/td&gt;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&lt;td </a:t>
            </a:r>
            <a:r>
              <a:rPr b="1" lang="en-US" sz="2600" spc="-1" strike="noStrike">
                <a:solidFill>
                  <a:srgbClr val="f3cd60"/>
                </a:solidFill>
                <a:uFill>
                  <a:solidFill>
                    <a:srgbClr val="ffffff"/>
                  </a:solidFill>
                </a:uFill>
                <a:latin typeface="Consolas"/>
              </a:rPr>
              <a:t>data-label</a:t>
            </a:r>
            <a:r>
              <a:rPr b="1" lang="en-US" sz="2600" spc="-1" strike="noStrike">
                <a:solidFill>
                  <a:srgbClr val="fbeedc"/>
                </a:solidFill>
                <a:uFill>
                  <a:solidFill>
                    <a:srgbClr val="ffffff"/>
                  </a:solidFill>
                </a:uFill>
                <a:latin typeface="Consolas"/>
              </a:rPr>
              <a:t>="</a:t>
            </a:r>
            <a:r>
              <a:rPr b="1" lang="en-US" sz="2600" spc="-1" strike="noStrike">
                <a:solidFill>
                  <a:srgbClr val="f3cd60"/>
                </a:solidFill>
                <a:uFill>
                  <a:solidFill>
                    <a:srgbClr val="ffffff"/>
                  </a:solidFill>
                </a:uFill>
                <a:latin typeface="Consolas"/>
              </a:rPr>
              <a:t>Issue Date</a:t>
            </a:r>
            <a:r>
              <a:rPr b="1" lang="en-US" sz="2600" spc="-1" strike="noStrike">
                <a:solidFill>
                  <a:srgbClr val="fbeedc"/>
                </a:solidFill>
                <a:uFill>
                  <a:solidFill>
                    <a:srgbClr val="ffffff"/>
                  </a:solidFill>
                </a:uFill>
                <a:latin typeface="Consolas"/>
              </a:rPr>
              <a:t>"&gt;02/01/2015&lt;/td&gt;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&lt;td </a:t>
            </a:r>
            <a:r>
              <a:rPr b="1" lang="en-US" sz="2600" spc="-1" strike="noStrike">
                <a:solidFill>
                  <a:srgbClr val="f3cd60"/>
                </a:solidFill>
                <a:uFill>
                  <a:solidFill>
                    <a:srgbClr val="ffffff"/>
                  </a:solidFill>
                </a:uFill>
                <a:latin typeface="Consolas"/>
              </a:rPr>
              <a:t>data-label</a:t>
            </a:r>
            <a:r>
              <a:rPr b="1" lang="en-US" sz="2600" spc="-1" strike="noStrike">
                <a:solidFill>
                  <a:srgbClr val="fbeedc"/>
                </a:solidFill>
                <a:uFill>
                  <a:solidFill>
                    <a:srgbClr val="ffffff"/>
                  </a:solidFill>
                </a:uFill>
                <a:latin typeface="Consolas"/>
              </a:rPr>
              <a:t>="</a:t>
            </a:r>
            <a:r>
              <a:rPr b="1" lang="en-US" sz="2600" spc="-1" strike="noStrike">
                <a:solidFill>
                  <a:srgbClr val="f3cd60"/>
                </a:solidFill>
                <a:uFill>
                  <a:solidFill>
                    <a:srgbClr val="ffffff"/>
                  </a:solidFill>
                </a:uFill>
                <a:latin typeface="Consolas"/>
              </a:rPr>
              <a:t>Amount</a:t>
            </a:r>
            <a:r>
              <a:rPr b="1" lang="en-US" sz="2600" spc="-1" strike="noStrike">
                <a:solidFill>
                  <a:srgbClr val="fbeedc"/>
                </a:solidFill>
                <a:uFill>
                  <a:solidFill>
                    <a:srgbClr val="ffffff"/>
                  </a:solidFill>
                </a:uFill>
                <a:latin typeface="Consolas"/>
              </a:rPr>
              <a:t>"&gt;$2,311&lt;/td&gt;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&lt;td </a:t>
            </a:r>
            <a:r>
              <a:rPr b="1" lang="en-US" sz="2600" spc="-1" strike="noStrike">
                <a:solidFill>
                  <a:srgbClr val="f3cd60"/>
                </a:solidFill>
                <a:uFill>
                  <a:solidFill>
                    <a:srgbClr val="ffffff"/>
                  </a:solidFill>
                </a:uFill>
                <a:latin typeface="Consolas"/>
              </a:rPr>
              <a:t>data-label</a:t>
            </a:r>
            <a:r>
              <a:rPr b="1" lang="en-US" sz="2600" spc="-1" strike="noStrike">
                <a:solidFill>
                  <a:srgbClr val="fbeedc"/>
                </a:solidFill>
                <a:uFill>
                  <a:solidFill>
                    <a:srgbClr val="ffffff"/>
                  </a:solidFill>
                </a:uFill>
                <a:latin typeface="Consolas"/>
              </a:rPr>
              <a:t>="</a:t>
            </a:r>
            <a:r>
              <a:rPr b="1" lang="en-US" sz="2600" spc="-1" strike="noStrike">
                <a:solidFill>
                  <a:srgbClr val="f3cd60"/>
                </a:solidFill>
                <a:uFill>
                  <a:solidFill>
                    <a:srgbClr val="ffffff"/>
                  </a:solidFill>
                </a:uFill>
                <a:latin typeface="Consolas"/>
              </a:rPr>
              <a:t>Period</a:t>
            </a:r>
            <a:r>
              <a:rPr b="1" lang="en-US" sz="2600" spc="-1" strike="noStrike">
                <a:solidFill>
                  <a:srgbClr val="fbeedc"/>
                </a:solidFill>
                <a:uFill>
                  <a:solidFill>
                    <a:srgbClr val="ffffff"/>
                  </a:solidFill>
                </a:uFill>
                <a:latin typeface="Consolas"/>
              </a:rPr>
              <a:t>"&gt;01/01/2015 - 01/31/2015&lt;/td&gt;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&lt;/tr&gt;&lt;/tbody&gt;</a:t>
            </a:r>
            <a:endParaRPr b="0" lang="en-US" sz="1800" spc="-1" strike="noStrike">
              <a:solidFill>
                <a:srgbClr val="ffffff"/>
              </a:solidFill>
              <a:uFill>
                <a:solidFill>
                  <a:srgbClr val="ffffff"/>
                </a:solidFill>
              </a:uFill>
              <a:latin typeface="Arial"/>
            </a:endParaRPr>
          </a:p>
        </p:txBody>
      </p:sp>
      <p:pic>
        <p:nvPicPr>
          <p:cNvPr id="400" name="Picture 4" descr=""/>
          <p:cNvPicPr/>
          <p:nvPr/>
        </p:nvPicPr>
        <p:blipFill>
          <a:blip r:embed="rId1"/>
          <a:stretch/>
        </p:blipFill>
        <p:spPr>
          <a:xfrm>
            <a:off x="5752440" y="1086480"/>
            <a:ext cx="6170040" cy="845640"/>
          </a:xfrm>
          <a:prstGeom prst="rect">
            <a:avLst/>
          </a:prstGeom>
          <a:ln>
            <a:noFill/>
          </a:ln>
        </p:spPr>
      </p:pic>
      <p:pic>
        <p:nvPicPr>
          <p:cNvPr id="401" name="Picture 5" descr=""/>
          <p:cNvPicPr/>
          <p:nvPr/>
        </p:nvPicPr>
        <p:blipFill>
          <a:blip r:embed="rId2"/>
          <a:stretch/>
        </p:blipFill>
        <p:spPr>
          <a:xfrm>
            <a:off x="8837640" y="1954440"/>
            <a:ext cx="3015000" cy="3096720"/>
          </a:xfrm>
          <a:prstGeom prst="rect">
            <a:avLst/>
          </a:prstGeom>
          <a:ln>
            <a:noFill/>
          </a:ln>
        </p:spPr>
      </p:pic>
    </p:spTree>
  </p:cSld>
  <p:timing>
    <p:tnLst>
      <p:par>
        <p:cTn id="509" dur="indefinite" restart="never" nodeType="tmRoot">
          <p:childTnLst>
            <p:seq>
              <p:cTn id="510" dur="indefinite" nodeType="mainSeq">
                <p:childTnLst>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399">
                                            <p:txEl>
                                              <p:pRg st="142" end="154"/>
                                            </p:txEl>
                                          </p:spTgt>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399">
                                            <p:txEl>
                                              <p:pRg st="336" end="350"/>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99">
                                            <p:txEl>
                                              <p:pRg st="154" end="197"/>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399">
                                            <p:txEl>
                                              <p:pRg st="197" end="243"/>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399">
                                            <p:txEl>
                                              <p:pRg st="243" end="281"/>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399">
                                            <p:txEl>
                                              <p:pRg st="281" end="33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A4AC650F-2058-4D43-9F5C-7889A0526D80}"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03"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Bank Credit (CSS)</a:t>
            </a:r>
            <a:endParaRPr b="0" lang="en-US" sz="2400" spc="-1" strike="noStrike">
              <a:solidFill>
                <a:srgbClr val="ffffff"/>
              </a:solidFill>
              <a:uFill>
                <a:solidFill>
                  <a:srgbClr val="ffffff"/>
                </a:solidFill>
              </a:uFill>
              <a:latin typeface="Calibri"/>
            </a:endParaRPr>
          </a:p>
        </p:txBody>
      </p:sp>
      <p:sp>
        <p:nvSpPr>
          <p:cNvPr id="404" name="CustomShape 3"/>
          <p:cNvSpPr/>
          <p:nvPr/>
        </p:nvSpPr>
        <p:spPr>
          <a:xfrm>
            <a:off x="572040" y="1526400"/>
            <a:ext cx="5352840" cy="5237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body</a:t>
            </a:r>
            <a:r>
              <a:rPr b="1" lang="en-US" sz="2600" spc="-1" strike="noStrike">
                <a:solidFill>
                  <a:srgbClr val="fbeedc"/>
                </a:solidFill>
                <a:uFill>
                  <a:solidFill>
                    <a:srgbClr val="ffffff"/>
                  </a:solidFill>
                </a:uFill>
                <a:latin typeface="Consolas"/>
              </a:rPr>
              <a:t> {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font-family: Arial, serif;</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1px solid #ccc;</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width: 100%;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border-collapse: collapse;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border-spacing: 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405" name="CustomShape 4"/>
          <p:cNvSpPr/>
          <p:nvPr/>
        </p:nvSpPr>
        <p:spPr>
          <a:xfrm>
            <a:off x="6308640" y="1526400"/>
            <a:ext cx="5257440" cy="4841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table tr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 2px solid #ccc;</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#fff8b7;}</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th, table td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10px;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text-align: center;}</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th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text-transform:uppercase;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font-size: 14px;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letter-spacing: 1px;}</a:t>
            </a:r>
            <a:endParaRPr b="0" lang="en-US" sz="1800" spc="-1" strike="noStrike">
              <a:solidFill>
                <a:srgbClr val="ffffff"/>
              </a:solidFill>
              <a:uFill>
                <a:solidFill>
                  <a:srgbClr val="ffffff"/>
                </a:solidFill>
              </a:uFill>
              <a:latin typeface="Arial"/>
            </a:endParaRPr>
          </a:p>
        </p:txBody>
      </p:sp>
    </p:spTree>
  </p:cSld>
  <p:timing>
    <p:tnLst>
      <p:par>
        <p:cTn id="533" dur="indefinite" restart="never" nodeType="tmRoot">
          <p:childTnLst>
            <p:seq>
              <p:cTn id="534" dur="indefinite" nodeType="mainSeq">
                <p:childTnLst>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404">
                                            <p:txEl>
                                              <p:pRg st="39" end="47"/>
                                            </p:txEl>
                                          </p:spTgt>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404">
                                            <p:txEl>
                                              <p:pRg st="163" end="165"/>
                                            </p:txEl>
                                          </p:spTgt>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404">
                                            <p:txEl>
                                              <p:pRg st="47" end="73"/>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404">
                                            <p:txEl>
                                              <p:pRg st="73" end="88"/>
                                            </p:txEl>
                                          </p:spTgt>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404">
                                            <p:txEl>
                                              <p:pRg st="88" end="100"/>
                                            </p:txEl>
                                          </p:spTgt>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404">
                                            <p:txEl>
                                              <p:pRg st="100" end="113"/>
                                            </p:txEl>
                                          </p:spTgt>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404">
                                            <p:txEl>
                                              <p:pRg st="113" end="142"/>
                                            </p:txEl>
                                          </p:spTgt>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404">
                                            <p:txEl>
                                              <p:pRg st="142" end="163"/>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405">
                                            <p:txEl>
                                              <p:pRg st="0" end="11"/>
                                            </p:txEl>
                                          </p:spTgt>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405">
                                            <p:txEl>
                                              <p:pRg st="11" end="37"/>
                                            </p:txEl>
                                          </p:spTgt>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405">
                                            <p:txEl>
                                              <p:pRg st="37" end="53"/>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405">
                                            <p:txEl>
                                              <p:pRg st="53" end="77"/>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05">
                                            <p:txEl>
                                              <p:pRg st="77" end="98"/>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405">
                                            <p:txEl>
                                              <p:pRg st="98" end="115"/>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405">
                                            <p:txEl>
                                              <p:pRg st="115" end="138"/>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405">
                                            <p:txEl>
                                              <p:pRg st="138" end="149"/>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405">
                                            <p:txEl>
                                              <p:pRg st="149" end="177"/>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405">
                                            <p:txEl>
                                              <p:pRg st="177" end="196"/>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405">
                                            <p:txEl>
                                              <p:pRg st="196" end="22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1EF926F9-61A1-4121-A70E-1E1D6D01B593}"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195" name="TextShape 2"/>
          <p:cNvSpPr txBox="1"/>
          <p:nvPr/>
        </p:nvSpPr>
        <p:spPr>
          <a:xfrm>
            <a:off x="1065240" y="4918320"/>
            <a:ext cx="9295920" cy="774360"/>
          </a:xfrm>
          <a:prstGeom prst="rect">
            <a:avLst/>
          </a:prstGeom>
          <a:noFill/>
          <a:ln>
            <a:noFill/>
          </a:ln>
        </p:spPr>
        <p:txBody>
          <a:bodyPr lIns="108000" rIns="108000" tIns="36000" bIns="36000" anchor="ctr"/>
          <a:p>
            <a:pPr algn="ctr">
              <a:lnSpc>
                <a:spcPts val="1905"/>
              </a:lnSpc>
            </a:pPr>
            <a:r>
              <a:rPr b="1" lang="en-US" sz="5400" spc="-1" strike="noStrike">
                <a:solidFill>
                  <a:srgbClr val="f3be60"/>
                </a:solidFill>
                <a:uFill>
                  <a:solidFill>
                    <a:srgbClr val="ffffff"/>
                  </a:solidFill>
                </a:uFill>
                <a:latin typeface="Calibri"/>
              </a:rPr>
              <a:t>Responsive Design</a:t>
            </a:r>
            <a:endParaRPr b="0" lang="en-US" sz="2400" spc="-1" strike="noStrike">
              <a:solidFill>
                <a:srgbClr val="ffffff"/>
              </a:solidFill>
              <a:uFill>
                <a:solidFill>
                  <a:srgbClr val="ffffff"/>
                </a:solidFill>
              </a:uFill>
              <a:latin typeface="Calibri"/>
            </a:endParaRPr>
          </a:p>
        </p:txBody>
      </p:sp>
      <p:sp>
        <p:nvSpPr>
          <p:cNvPr id="196" name="CustomShape 3"/>
          <p:cNvSpPr/>
          <p:nvPr/>
        </p:nvSpPr>
        <p:spPr>
          <a:xfrm>
            <a:off x="1446120" y="5657400"/>
            <a:ext cx="9295920" cy="692640"/>
          </a:xfrm>
          <a:prstGeom prst="rect">
            <a:avLst/>
          </a:prstGeom>
          <a:noFill/>
          <a:ln>
            <a:noFill/>
          </a:ln>
        </p:spPr>
        <p:style>
          <a:lnRef idx="0"/>
          <a:fillRef idx="0"/>
          <a:effectRef idx="0"/>
          <a:fontRef idx="minor"/>
        </p:style>
        <p:txBody>
          <a:bodyPr lIns="108000" rIns="108000" tIns="36000" bIns="36000"/>
          <a:p>
            <a:pPr algn="ctr">
              <a:lnSpc>
                <a:spcPct val="100000"/>
              </a:lnSpc>
            </a:pPr>
            <a:r>
              <a:rPr b="0" lang="en-US" sz="3400" spc="-1" strike="noStrike">
                <a:solidFill>
                  <a:srgbClr val="ffffff"/>
                </a:solidFill>
                <a:uFill>
                  <a:solidFill>
                    <a:srgbClr val="ffffff"/>
                  </a:solidFill>
                </a:uFill>
                <a:latin typeface="Calibri"/>
              </a:rPr>
              <a:t> </a:t>
            </a:r>
            <a:r>
              <a:rPr b="0" lang="en-US" sz="4000" spc="-1" strike="noStrike">
                <a:solidFill>
                  <a:srgbClr val="d2a010"/>
                </a:solidFill>
                <a:uFill>
                  <a:solidFill>
                    <a:srgbClr val="ffffff"/>
                  </a:solidFill>
                </a:uFill>
                <a:latin typeface="Calibri"/>
              </a:rPr>
              <a:t>Overview</a:t>
            </a:r>
            <a:endParaRPr b="0" lang="en-US" sz="3400" spc="-1" strike="noStrike">
              <a:solidFill>
                <a:srgbClr val="ffffff"/>
              </a:solidFill>
              <a:uFill>
                <a:solidFill>
                  <a:srgbClr val="ffffff"/>
                </a:solidFill>
              </a:uFill>
              <a:latin typeface="Arial"/>
            </a:endParaRPr>
          </a:p>
        </p:txBody>
      </p:sp>
      <p:pic>
        <p:nvPicPr>
          <p:cNvPr id="197" name="Picture 2" descr=""/>
          <p:cNvPicPr/>
          <p:nvPr/>
        </p:nvPicPr>
        <p:blipFill>
          <a:blip r:embed="rId1"/>
          <a:stretch/>
        </p:blipFill>
        <p:spPr>
          <a:xfrm>
            <a:off x="2621520" y="835200"/>
            <a:ext cx="6945480" cy="39240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BB300147-A501-47CA-BEE0-4FCF2DD57EC5}"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07"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Bank Credit (CSS) (2)</a:t>
            </a:r>
            <a:endParaRPr b="0" lang="en-US" sz="2400" spc="-1" strike="noStrike">
              <a:solidFill>
                <a:srgbClr val="ffffff"/>
              </a:solidFill>
              <a:uFill>
                <a:solidFill>
                  <a:srgbClr val="ffffff"/>
                </a:solidFill>
              </a:uFill>
              <a:latin typeface="Calibri"/>
            </a:endParaRPr>
          </a:p>
        </p:txBody>
      </p:sp>
      <p:sp>
        <p:nvSpPr>
          <p:cNvPr id="408" name="CustomShape 3"/>
          <p:cNvSpPr/>
          <p:nvPr/>
        </p:nvSpPr>
        <p:spPr>
          <a:xfrm>
            <a:off x="343440" y="1027440"/>
            <a:ext cx="6893640" cy="602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@media screen and (max-width:600px)</a:t>
            </a:r>
            <a:r>
              <a:rPr b="1" lang="en-US" sz="2600" spc="-1" strike="noStrike">
                <a:solidFill>
                  <a:srgbClr val="fbeedc"/>
                </a:solidFill>
                <a:uFill>
                  <a:solidFill>
                    <a:srgbClr val="ffffff"/>
                  </a:solidFill>
                </a:uFill>
                <a:latin typeface="Consolas"/>
              </a:rPr>
              <a:t>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a:t>
            </a:r>
            <a:r>
              <a:rPr b="1" lang="en-US" sz="2600" spc="-1" strike="noStrike">
                <a:solidFill>
                  <a:srgbClr val="fbeedc"/>
                </a:solidFill>
                <a:uFill>
                  <a:solidFill>
                    <a:srgbClr val="ffffff"/>
                  </a:solidFill>
                </a:uFill>
                <a:latin typeface="Consolas"/>
              </a:rPr>
              <a:t> { border: 0;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thead tr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position: absolute;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top: -9999px;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left: -9999px;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margin-bottom: 10px;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block;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border-bottom: 2px solid #ddd;</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background: #fff5e7;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td::before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content: </a:t>
            </a:r>
            <a:r>
              <a:rPr b="1" lang="en-US" sz="2600" spc="-1" strike="noStrike">
                <a:solidFill>
                  <a:srgbClr val="f3cd60"/>
                </a:solidFill>
                <a:uFill>
                  <a:solidFill>
                    <a:srgbClr val="ffffff"/>
                  </a:solidFill>
                </a:uFill>
                <a:latin typeface="Consolas"/>
              </a:rPr>
              <a:t>attr(data-label)</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float: left;</a:t>
            </a:r>
            <a:endParaRPr b="0" lang="en-US" sz="1800" spc="-1" strike="noStrike">
              <a:solidFill>
                <a:srgbClr val="ffffff"/>
              </a:solidFill>
              <a:uFill>
                <a:solidFill>
                  <a:srgbClr val="ffffff"/>
                </a:solidFill>
              </a:uFill>
              <a:latin typeface="Arial"/>
            </a:endParaRPr>
          </a:p>
        </p:txBody>
      </p:sp>
      <p:sp>
        <p:nvSpPr>
          <p:cNvPr id="409" name="CustomShape 4"/>
          <p:cNvSpPr/>
          <p:nvPr/>
        </p:nvSpPr>
        <p:spPr>
          <a:xfrm>
            <a:off x="7313760" y="1027440"/>
            <a:ext cx="4530960" cy="6029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beedc"/>
                </a:solidFill>
                <a:uFill>
                  <a:solidFill>
                    <a:srgbClr val="ffffff"/>
                  </a:solidFill>
                </a:uFill>
                <a:latin typeface="Consolas"/>
              </a:rPr>
              <a:t>text-transform: uppercase;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font-weight: bold;</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td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block;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text-align: right;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font-size: 13px;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border-bottom: 2px  solid #ccc;</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table td:last-child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border-bottom: 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Tree>
  </p:cSld>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408">
                                            <p:txEl>
                                              <p:pRg st="38" end="59"/>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408">
                                            <p:txEl>
                                              <p:pRg st="59" end="70"/>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408">
                                            <p:txEl>
                                              <p:pRg st="70" end="92"/>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08">
                                            <p:txEl>
                                              <p:pRg st="92" end="108"/>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408">
                                            <p:txEl>
                                              <p:pRg st="108" end="127"/>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408">
                                            <p:txEl>
                                              <p:pRg st="127" end="138"/>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408">
                                            <p:txEl>
                                              <p:pRg st="138" end="161"/>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408">
                                            <p:txEl>
                                              <p:pRg st="161" end="179"/>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408">
                                            <p:txEl>
                                              <p:pRg st="179" end="212"/>
                                            </p:txEl>
                                          </p:spTgt>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1">
                                  <p:stCondLst>
                                    <p:cond delay="0"/>
                                  </p:stCondLst>
                                  <p:childTnLst>
                                    <p:set>
                                      <p:cBhvr>
                                        <p:cTn id="650" dur="1" fill="hold">
                                          <p:stCondLst>
                                            <p:cond delay="0"/>
                                          </p:stCondLst>
                                        </p:cTn>
                                        <p:tgtEl>
                                          <p:spTgt spid="408">
                                            <p:txEl>
                                              <p:pRg st="212" end="237"/>
                                            </p:txEl>
                                          </p:spTgt>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408">
                                            <p:txEl>
                                              <p:pRg st="237" end="256"/>
                                            </p:txEl>
                                          </p:spTgt>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408">
                                            <p:txEl>
                                              <p:pRg st="256" end="285"/>
                                            </p:txEl>
                                          </p:spTgt>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408">
                                            <p:txEl>
                                              <p:pRg st="285" end="300"/>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409">
                                            <p:txEl>
                                              <p:pRg st="0" end="27"/>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409">
                                            <p:txEl>
                                              <p:pRg st="27" end="48"/>
                                            </p:txEl>
                                          </p:spTgt>
                                        </p:tgtEl>
                                        <p:attrNameLst>
                                          <p:attrName>style.visibility</p:attrName>
                                        </p:attrNameLst>
                                      </p:cBhvr>
                                      <p:to>
                                        <p:strVal val="visible"/>
                                      </p:to>
                                    </p:set>
                                  </p:childTnLst>
                                </p:cTn>
                              </p:par>
                              <p:par>
                                <p:cTn id="671" nodeType="withEffect" fill="hold" presetClass="entr" presetID="1">
                                  <p:stCondLst>
                                    <p:cond delay="0"/>
                                  </p:stCondLst>
                                  <p:childTnLst>
                                    <p:set>
                                      <p:cBhvr>
                                        <p:cTn id="672" dur="1" fill="hold">
                                          <p:stCondLst>
                                            <p:cond delay="0"/>
                                          </p:stCondLst>
                                        </p:cTn>
                                        <p:tgtEl>
                                          <p:spTgt spid="409">
                                            <p:txEl>
                                              <p:pRg st="48" end="50"/>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409">
                                            <p:txEl>
                                              <p:pRg st="50" end="61"/>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409">
                                            <p:txEl>
                                              <p:pRg st="61" end="79"/>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409">
                                            <p:txEl>
                                              <p:pRg st="79" end="100"/>
                                            </p:txEl>
                                          </p:spTgt>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409">
                                            <p:txEl>
                                              <p:pRg st="100" end="119"/>
                                            </p:txEl>
                                          </p:spTgt>
                                        </p:tgtEl>
                                        <p:attrNameLst>
                                          <p:attrName>style.visibility</p:attrName>
                                        </p:attrNameLst>
                                      </p:cBhvr>
                                      <p:to>
                                        <p:strVal val="visible"/>
                                      </p:to>
                                    </p:set>
                                  </p:childTnLst>
                                </p:cTn>
                              </p:par>
                            </p:childTnLst>
                          </p:cTn>
                        </p:par>
                      </p:childTnLst>
                    </p:cTn>
                  </p:par>
                  <p:par>
                    <p:cTn id="689" fill="hold">
                      <p:stCondLst>
                        <p:cond delay="indefinite"/>
                      </p:stCondLst>
                      <p:childTnLst>
                        <p:par>
                          <p:cTn id="690" fill="hold">
                            <p:stCondLst>
                              <p:cond delay="0"/>
                            </p:stCondLst>
                            <p:childTnLst>
                              <p:par>
                                <p:cTn id="691" nodeType="clickEffect" fill="hold" presetClass="entr" presetID="1">
                                  <p:stCondLst>
                                    <p:cond delay="0"/>
                                  </p:stCondLst>
                                  <p:childTnLst>
                                    <p:set>
                                      <p:cBhvr>
                                        <p:cTn id="692" dur="1" fill="hold">
                                          <p:stCondLst>
                                            <p:cond delay="0"/>
                                          </p:stCondLst>
                                        </p:cTn>
                                        <p:tgtEl>
                                          <p:spTgt spid="409">
                                            <p:txEl>
                                              <p:pRg st="119" end="153"/>
                                            </p:txEl>
                                          </p:spTgt>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0"/>
                                          </p:stCondLst>
                                        </p:cTn>
                                        <p:tgtEl>
                                          <p:spTgt spid="409">
                                            <p:txEl>
                                              <p:pRg st="153" end="155"/>
                                            </p:txEl>
                                          </p:spTgt>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409">
                                            <p:txEl>
                                              <p:pRg st="155" end="177"/>
                                            </p:txEl>
                                          </p:spTgt>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409">
                                            <p:txEl>
                                              <p:pRg st="177" end="20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409">
                                            <p:txEl>
                                              <p:pRg st="200" end="20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2C1C8A06-6DA5-4BC4-9066-BDD2D92CD660}"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11" name="TextShape 2"/>
          <p:cNvSpPr txBox="1"/>
          <p:nvPr/>
        </p:nvSpPr>
        <p:spPr>
          <a:xfrm>
            <a:off x="912960" y="5656320"/>
            <a:ext cx="10362960" cy="820080"/>
          </a:xfrm>
          <a:prstGeom prst="rect">
            <a:avLst/>
          </a:prstGeom>
          <a:noFill/>
          <a:ln>
            <a:noFill/>
          </a:ln>
        </p:spPr>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Responsive Navigation Menu</a:t>
            </a:r>
            <a:endParaRPr b="0" lang="en-US" sz="2400" spc="-1" strike="noStrike">
              <a:solidFill>
                <a:srgbClr val="ffffff"/>
              </a:solidFill>
              <a:uFill>
                <a:solidFill>
                  <a:srgbClr val="ffffff"/>
                </a:solidFill>
              </a:uFill>
              <a:latin typeface="Calibri"/>
            </a:endParaRPr>
          </a:p>
        </p:txBody>
      </p:sp>
      <p:pic>
        <p:nvPicPr>
          <p:cNvPr id="412" name="Picture 3" descr=""/>
          <p:cNvPicPr/>
          <p:nvPr/>
        </p:nvPicPr>
        <p:blipFill>
          <a:blip r:embed="rId1"/>
          <a:stretch/>
        </p:blipFill>
        <p:spPr>
          <a:xfrm>
            <a:off x="1065240" y="703440"/>
            <a:ext cx="5155920" cy="3831480"/>
          </a:xfrm>
          <a:prstGeom prst="rect">
            <a:avLst/>
          </a:prstGeom>
          <a:ln>
            <a:noFill/>
          </a:ln>
        </p:spPr>
      </p:pic>
      <p:pic>
        <p:nvPicPr>
          <p:cNvPr id="413" name="Picture 4" descr=""/>
          <p:cNvPicPr/>
          <p:nvPr/>
        </p:nvPicPr>
        <p:blipFill>
          <a:blip r:embed="rId2"/>
          <a:stretch/>
        </p:blipFill>
        <p:spPr>
          <a:xfrm>
            <a:off x="6553080" y="685800"/>
            <a:ext cx="2641320" cy="4624200"/>
          </a:xfrm>
          <a:prstGeom prst="rect">
            <a:avLst/>
          </a:prstGeom>
          <a:ln>
            <a:noFill/>
          </a:ln>
        </p:spPr>
      </p:pic>
      <p:pic>
        <p:nvPicPr>
          <p:cNvPr id="414" name="Picture 5" descr=""/>
          <p:cNvPicPr/>
          <p:nvPr/>
        </p:nvPicPr>
        <p:blipFill>
          <a:blip r:embed="rId3"/>
          <a:stretch/>
        </p:blipFill>
        <p:spPr>
          <a:xfrm>
            <a:off x="9574560" y="703440"/>
            <a:ext cx="761760" cy="4929120"/>
          </a:xfrm>
          <a:prstGeom prst="rect">
            <a:avLst/>
          </a:prstGeom>
          <a:ln>
            <a:noFill/>
          </a:ln>
        </p:spPr>
      </p:pic>
      <p:sp>
        <p:nvSpPr>
          <p:cNvPr id="415" name="CustomShape 3"/>
          <p:cNvSpPr/>
          <p:nvPr/>
        </p:nvSpPr>
        <p:spPr>
          <a:xfrm flipV="1">
            <a:off x="5762520" y="4608000"/>
            <a:ext cx="685440" cy="609120"/>
          </a:xfrm>
          <a:prstGeom prst="bentArrow">
            <a:avLst>
              <a:gd name="adj1" fmla="val 25000"/>
              <a:gd name="adj2" fmla="val 25000"/>
              <a:gd name="adj3" fmla="val 25000"/>
              <a:gd name="adj4" fmla="val 43750"/>
            </a:avLst>
          </a:prstGeom>
          <a:ln/>
        </p:spPr>
        <p:style>
          <a:lnRef idx="2">
            <a:schemeClr val="accent1">
              <a:shade val="50000"/>
            </a:schemeClr>
          </a:lnRef>
          <a:fillRef idx="1">
            <a:schemeClr val="accent1"/>
          </a:fillRef>
          <a:effectRef idx="0">
            <a:schemeClr val="accent1"/>
          </a:effectRef>
          <a:fontRef idx="minor"/>
        </p:style>
      </p:sp>
      <p:sp>
        <p:nvSpPr>
          <p:cNvPr id="416" name="CustomShape 4"/>
          <p:cNvSpPr/>
          <p:nvPr/>
        </p:nvSpPr>
        <p:spPr>
          <a:xfrm flipV="1">
            <a:off x="8775720" y="5123160"/>
            <a:ext cx="685440" cy="498240"/>
          </a:xfrm>
          <a:prstGeom prst="bentArrow">
            <a:avLst>
              <a:gd name="adj1" fmla="val 25000"/>
              <a:gd name="adj2" fmla="val 25000"/>
              <a:gd name="adj3" fmla="val 25000"/>
              <a:gd name="adj4" fmla="val 43750"/>
            </a:avLst>
          </a:prstGeom>
          <a:ln/>
        </p:spPr>
        <p:style>
          <a:lnRef idx="2">
            <a:schemeClr val="accent1">
              <a:shade val="50000"/>
            </a:schemeClr>
          </a:lnRef>
          <a:fillRef idx="1">
            <a:schemeClr val="accent1"/>
          </a:fillRef>
          <a:effectRef idx="0">
            <a:schemeClr val="accent1"/>
          </a:effectRef>
          <a:fontRef idx="minor"/>
        </p:style>
      </p:sp>
    </p:spTree>
  </p:cSld>
  <p:timing>
    <p:tnLst>
      <p:par>
        <p:cTn id="709" dur="indefinite" restart="never" nodeType="tmRoot">
          <p:childTnLst>
            <p:seq>
              <p:cTn id="710"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DFBBB263-888F-4936-A09E-EFFDEC3586DF}"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18"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Problem: HR Company</a:t>
            </a:r>
            <a:endParaRPr b="0" lang="en-US" sz="2400" spc="-1" strike="noStrike">
              <a:solidFill>
                <a:srgbClr val="ffffff"/>
              </a:solidFill>
              <a:uFill>
                <a:solidFill>
                  <a:srgbClr val="ffffff"/>
                </a:solidFill>
              </a:uFill>
              <a:latin typeface="Calibri"/>
            </a:endParaRPr>
          </a:p>
        </p:txBody>
      </p:sp>
      <p:pic>
        <p:nvPicPr>
          <p:cNvPr id="419" name="Picture 3" descr=""/>
          <p:cNvPicPr/>
          <p:nvPr/>
        </p:nvPicPr>
        <p:blipFill>
          <a:blip r:embed="rId1"/>
          <a:stretch/>
        </p:blipFill>
        <p:spPr>
          <a:xfrm>
            <a:off x="887760" y="1214640"/>
            <a:ext cx="5486040" cy="4076640"/>
          </a:xfrm>
          <a:prstGeom prst="rect">
            <a:avLst/>
          </a:prstGeom>
          <a:ln>
            <a:noFill/>
          </a:ln>
        </p:spPr>
      </p:pic>
      <p:pic>
        <p:nvPicPr>
          <p:cNvPr id="420" name="Picture 4" descr=""/>
          <p:cNvPicPr/>
          <p:nvPr/>
        </p:nvPicPr>
        <p:blipFill>
          <a:blip r:embed="rId2"/>
          <a:stretch/>
        </p:blipFill>
        <p:spPr>
          <a:xfrm>
            <a:off x="7085160" y="1214640"/>
            <a:ext cx="2819160" cy="4935240"/>
          </a:xfrm>
          <a:prstGeom prst="rect">
            <a:avLst/>
          </a:prstGeom>
          <a:ln>
            <a:noFill/>
          </a:ln>
        </p:spPr>
      </p:pic>
      <p:pic>
        <p:nvPicPr>
          <p:cNvPr id="421" name="Picture 5" descr=""/>
          <p:cNvPicPr/>
          <p:nvPr/>
        </p:nvPicPr>
        <p:blipFill>
          <a:blip r:embed="rId3"/>
          <a:stretch/>
        </p:blipFill>
        <p:spPr>
          <a:xfrm>
            <a:off x="10565280" y="1214640"/>
            <a:ext cx="786600" cy="5090400"/>
          </a:xfrm>
          <a:prstGeom prst="rect">
            <a:avLst/>
          </a:prstGeom>
          <a:ln>
            <a:noFill/>
          </a:ln>
        </p:spPr>
      </p:pic>
    </p:spTree>
  </p:cSld>
  <p:timing>
    <p:tnLst>
      <p:par>
        <p:cTn id="711" dur="indefinite" restart="never" nodeType="tmRoot">
          <p:childTnLst>
            <p:seq>
              <p:cTn id="712"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95D1793E-0B44-4673-9EAF-D45520456C66}"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23"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Solution: HR Company</a:t>
            </a:r>
            <a:endParaRPr b="0" lang="en-US" sz="2400" spc="-1" strike="noStrike">
              <a:solidFill>
                <a:srgbClr val="ffffff"/>
              </a:solidFill>
              <a:uFill>
                <a:solidFill>
                  <a:srgbClr val="ffffff"/>
                </a:solidFill>
              </a:uFill>
              <a:latin typeface="Calibri"/>
            </a:endParaRPr>
          </a:p>
        </p:txBody>
      </p:sp>
      <p:sp>
        <p:nvSpPr>
          <p:cNvPr id="424" name="CustomShape 3"/>
          <p:cNvSpPr/>
          <p:nvPr/>
        </p:nvSpPr>
        <p:spPr>
          <a:xfrm>
            <a:off x="227160" y="1013400"/>
            <a:ext cx="7102800" cy="6425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@media all and (max-width: 880px)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.business </a:t>
            </a:r>
            <a:r>
              <a:rPr b="1" lang="en-US" sz="2600" spc="-1" strike="noStrike">
                <a:solidFill>
                  <a:srgbClr val="fbeedc"/>
                </a:solidFill>
                <a:uFill>
                  <a:solidFill>
                    <a:srgbClr val="ffffff"/>
                  </a:solidFill>
                </a:uFill>
                <a:latin typeface="Consolas"/>
              </a:rPr>
              <a:t>{ display:block;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.learn-more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block;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margin-bottom: 25px;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.business article </a:t>
            </a:r>
            <a:r>
              <a:rPr b="1" lang="en-US" sz="2600" spc="-1" strike="noStrike">
                <a:solidFill>
                  <a:srgbClr val="fbeedc"/>
                </a:solidFill>
                <a:uFill>
                  <a:solidFill>
                    <a:srgbClr val="ffffff"/>
                  </a:solidFill>
                </a:uFill>
                <a:latin typeface="Consolas"/>
              </a:rPr>
              <a:t>{text-align:center;}</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article p</a:t>
            </a:r>
            <a:r>
              <a:rPr b="1" lang="en-US" sz="2600" spc="-1" strike="noStrike">
                <a:solidFill>
                  <a:srgbClr val="fbeedc"/>
                </a:solidFill>
                <a:uFill>
                  <a:solidFill>
                    <a:srgbClr val="ffffff"/>
                  </a:solidFill>
                </a:uFill>
                <a:latin typeface="Consolas"/>
              </a:rPr>
              <a:t> { max-width:100%;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main h2</a:t>
            </a:r>
            <a:r>
              <a:rPr b="1" lang="en-US" sz="2600" spc="-1" strike="noStrike">
                <a:solidFill>
                  <a:srgbClr val="fbeedc"/>
                </a:solidFill>
                <a:uFill>
                  <a:solidFill>
                    <a:srgbClr val="ffffff"/>
                  </a:solidFill>
                </a:uFill>
                <a:latin typeface="Consolas"/>
              </a:rPr>
              <a:t> { font-size: 1.4em; }</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.top-list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none;</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height: auto;</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425" name="CustomShape 4"/>
          <p:cNvSpPr/>
          <p:nvPr/>
        </p:nvSpPr>
        <p:spPr>
          <a:xfrm>
            <a:off x="7605360" y="1013400"/>
            <a:ext cx="4321440" cy="7217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#menu-icon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display: inline-block;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nav li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text-align: center;</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width: 100%;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padding: 10px 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margin: 0;</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nav li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background: #f6f6f6;}</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3cd60"/>
                </a:solidFill>
                <a:uFill>
                  <a:solidFill>
                    <a:srgbClr val="ffffff"/>
                  </a:solidFill>
                </a:uFill>
                <a:latin typeface="Consolas"/>
              </a:rPr>
              <a:t>nav:hover ul.top-list</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block;</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Tree>
  </p:cSld>
  <p:timing>
    <p:tnLst>
      <p:par>
        <p:cTn id="713" dur="indefinite" restart="never" nodeType="tmRoot">
          <p:childTnLst>
            <p:seq>
              <p:cTn id="714" dur="indefinite" nodeType="mainSeq">
                <p:childTnLst>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424">
                                            <p:txEl>
                                              <p:pRg st="36" end="65"/>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424">
                                            <p:txEl>
                                              <p:pRg st="65" end="79"/>
                                            </p:txEl>
                                          </p:spTgt>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424">
                                            <p:txEl>
                                              <p:pRg st="120" end="123"/>
                                            </p:txEl>
                                          </p:spTgt>
                                        </p:tgtEl>
                                        <p:attrNameLst>
                                          <p:attrName>style.visibility</p:attrName>
                                        </p:attrNameLst>
                                      </p:cBhvr>
                                      <p:to>
                                        <p:strVal val="visible"/>
                                      </p:to>
                                    </p:set>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1">
                                  <p:stCondLst>
                                    <p:cond delay="0"/>
                                  </p:stCondLst>
                                  <p:childTnLst>
                                    <p:set>
                                      <p:cBhvr>
                                        <p:cTn id="728" dur="1" fill="hold">
                                          <p:stCondLst>
                                            <p:cond delay="0"/>
                                          </p:stCondLst>
                                        </p:cTn>
                                        <p:tgtEl>
                                          <p:spTgt spid="424">
                                            <p:txEl>
                                              <p:pRg st="79" end="97"/>
                                            </p:txEl>
                                          </p:spTgt>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
                                  <p:stCondLst>
                                    <p:cond delay="0"/>
                                  </p:stCondLst>
                                  <p:childTnLst>
                                    <p:set>
                                      <p:cBhvr>
                                        <p:cTn id="732" dur="1" fill="hold">
                                          <p:stCondLst>
                                            <p:cond delay="0"/>
                                          </p:stCondLst>
                                        </p:cTn>
                                        <p:tgtEl>
                                          <p:spTgt spid="424">
                                            <p:txEl>
                                              <p:pRg st="97" end="120"/>
                                            </p:txEl>
                                          </p:spTgt>
                                        </p:tgtEl>
                                        <p:attrNameLst>
                                          <p:attrName>style.visibility</p:attrName>
                                        </p:attrNameLst>
                                      </p:cBhvr>
                                      <p:to>
                                        <p:strVal val="visible"/>
                                      </p:to>
                                    </p:set>
                                  </p:childTnLst>
                                </p:cTn>
                              </p:par>
                            </p:childTnLst>
                          </p:cTn>
                        </p:par>
                      </p:childTnLst>
                    </p:cTn>
                  </p:par>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0"/>
                                          </p:stCondLst>
                                        </p:cTn>
                                        <p:tgtEl>
                                          <p:spTgt spid="424">
                                            <p:txEl>
                                              <p:pRg st="123" end="162"/>
                                            </p:txEl>
                                          </p:spTgt>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0"/>
                                          </p:stCondLst>
                                        </p:cTn>
                                        <p:tgtEl>
                                          <p:spTgt spid="424">
                                            <p:txEl>
                                              <p:pRg st="162" end="192"/>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424">
                                            <p:txEl>
                                              <p:pRg st="192" end="222"/>
                                            </p:txEl>
                                          </p:spTgt>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424">
                                            <p:txEl>
                                              <p:pRg st="222" end="234"/>
                                            </p:txEl>
                                          </p:spTgt>
                                        </p:tgtEl>
                                        <p:attrNameLst>
                                          <p:attrName>style.visibility</p:attrName>
                                        </p:attrNameLst>
                                      </p:cBhvr>
                                      <p:to>
                                        <p:strVal val="visible"/>
                                      </p:to>
                                    </p:set>
                                  </p:childTnLst>
                                </p:cTn>
                              </p:par>
                              <p:par>
                                <p:cTn id="749" nodeType="withEffect" fill="hold" presetClass="entr" presetID="1">
                                  <p:stCondLst>
                                    <p:cond delay="0"/>
                                  </p:stCondLst>
                                  <p:childTnLst>
                                    <p:set>
                                      <p:cBhvr>
                                        <p:cTn id="750" dur="1" fill="hold">
                                          <p:stCondLst>
                                            <p:cond delay="0"/>
                                          </p:stCondLst>
                                        </p:cTn>
                                        <p:tgtEl>
                                          <p:spTgt spid="424">
                                            <p:txEl>
                                              <p:pRg st="267" end="270"/>
                                            </p:txEl>
                                          </p:spTgt>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424">
                                            <p:txEl>
                                              <p:pRg st="234" end="251"/>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424">
                                            <p:txEl>
                                              <p:pRg st="251" end="267"/>
                                            </p:txEl>
                                          </p:spTgt>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0"/>
                                          </p:stCondLst>
                                        </p:cTn>
                                        <p:tgtEl>
                                          <p:spTgt spid="425">
                                            <p:txEl>
                                              <p:pRg st="0" end="13"/>
                                            </p:txEl>
                                          </p:spTgt>
                                        </p:tgtEl>
                                        <p:attrNameLst>
                                          <p:attrName>style.visibility</p:attrName>
                                        </p:attrNameLst>
                                      </p:cBhvr>
                                      <p:to>
                                        <p:strVal val="visible"/>
                                      </p:to>
                                    </p:set>
                                  </p:childTnLst>
                                </p:cTn>
                              </p:par>
                              <p:par>
                                <p:cTn id="763" nodeType="withEffect" fill="hold" presetClass="entr" presetID="1">
                                  <p:stCondLst>
                                    <p:cond delay="0"/>
                                  </p:stCondLst>
                                  <p:childTnLst>
                                    <p:set>
                                      <p:cBhvr>
                                        <p:cTn id="764" dur="1" fill="hold">
                                          <p:stCondLst>
                                            <p:cond delay="0"/>
                                          </p:stCondLst>
                                        </p:cTn>
                                        <p:tgtEl>
                                          <p:spTgt spid="425">
                                            <p:txEl>
                                              <p:pRg st="36" end="38"/>
                                            </p:txEl>
                                          </p:spTgt>
                                        </p:tgtEl>
                                        <p:attrNameLst>
                                          <p:attrName>style.visibility</p:attrName>
                                        </p:attrNameLst>
                                      </p:cBhvr>
                                      <p:to>
                                        <p:strVal val="visible"/>
                                      </p:to>
                                    </p:set>
                                  </p:childTnLst>
                                </p:cTn>
                              </p:par>
                            </p:childTnLst>
                          </p:cTn>
                        </p:par>
                      </p:childTnLst>
                    </p:cTn>
                  </p:par>
                  <p:par>
                    <p:cTn id="765" fill="hold">
                      <p:stCondLst>
                        <p:cond delay="indefinite"/>
                      </p:stCondLst>
                      <p:childTnLst>
                        <p:par>
                          <p:cTn id="766" fill="hold">
                            <p:stCondLst>
                              <p:cond delay="0"/>
                            </p:stCondLst>
                            <p:childTnLst>
                              <p:par>
                                <p:cTn id="767" nodeType="clickEffect" fill="hold" presetClass="entr" presetID="1">
                                  <p:stCondLst>
                                    <p:cond delay="0"/>
                                  </p:stCondLst>
                                  <p:childTnLst>
                                    <p:set>
                                      <p:cBhvr>
                                        <p:cTn id="768" dur="1" fill="hold">
                                          <p:stCondLst>
                                            <p:cond delay="0"/>
                                          </p:stCondLst>
                                        </p:cTn>
                                        <p:tgtEl>
                                          <p:spTgt spid="425">
                                            <p:txEl>
                                              <p:pRg st="13" end="36"/>
                                            </p:txEl>
                                          </p:spTgt>
                                        </p:tgtEl>
                                        <p:attrNameLst>
                                          <p:attrName>style.visibility</p:attrName>
                                        </p:attrNameLst>
                                      </p:cBhvr>
                                      <p:to>
                                        <p:strVal val="visible"/>
                                      </p:to>
                                    </p:set>
                                  </p:childTnLst>
                                </p:cTn>
                              </p:par>
                            </p:childTnLst>
                          </p:cTn>
                        </p:par>
                      </p:childTnLst>
                    </p:cTn>
                  </p:par>
                  <p:par>
                    <p:cTn id="769" fill="hold">
                      <p:stCondLst>
                        <p:cond delay="indefinite"/>
                      </p:stCondLst>
                      <p:childTnLst>
                        <p:par>
                          <p:cTn id="770" fill="hold">
                            <p:stCondLst>
                              <p:cond delay="0"/>
                            </p:stCondLst>
                            <p:childTnLst>
                              <p:par>
                                <p:cTn id="771" nodeType="clickEffect" fill="hold" presetClass="entr" presetID="1">
                                  <p:stCondLst>
                                    <p:cond delay="0"/>
                                  </p:stCondLst>
                                  <p:childTnLst>
                                    <p:set>
                                      <p:cBhvr>
                                        <p:cTn id="772" dur="1" fill="hold">
                                          <p:stCondLst>
                                            <p:cond delay="0"/>
                                          </p:stCondLst>
                                        </p:cTn>
                                        <p:tgtEl>
                                          <p:spTgt spid="425">
                                            <p:txEl>
                                              <p:pRg st="38" end="47"/>
                                            </p:txEl>
                                          </p:spTgt>
                                        </p:tgtEl>
                                        <p:attrNameLst>
                                          <p:attrName>style.visibility</p:attrName>
                                        </p:attrNameLst>
                                      </p:cBhvr>
                                      <p:to>
                                        <p:strVal val="visible"/>
                                      </p:to>
                                    </p:set>
                                  </p:childTnLst>
                                </p:cTn>
                              </p:par>
                              <p:par>
                                <p:cTn id="773" nodeType="withEffect" fill="hold" presetClass="entr" presetID="1">
                                  <p:stCondLst>
                                    <p:cond delay="0"/>
                                  </p:stCondLst>
                                  <p:childTnLst>
                                    <p:set>
                                      <p:cBhvr>
                                        <p:cTn id="774" dur="1" fill="hold">
                                          <p:stCondLst>
                                            <p:cond delay="0"/>
                                          </p:stCondLst>
                                        </p:cTn>
                                        <p:tgtEl>
                                          <p:spTgt spid="425">
                                            <p:txEl>
                                              <p:pRg st="116" end="118"/>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425">
                                            <p:txEl>
                                              <p:pRg st="47" end="69"/>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425">
                                            <p:txEl>
                                              <p:pRg st="69" end="84"/>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425">
                                            <p:txEl>
                                              <p:pRg st="84" end="103"/>
                                            </p:txEl>
                                          </p:spTgt>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425">
                                            <p:txEl>
                                              <p:pRg st="103" end="116"/>
                                            </p:txEl>
                                          </p:spTgt>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425">
                                            <p:txEl>
                                              <p:pRg st="118" end="127"/>
                                            </p:txEl>
                                          </p:spTgt>
                                        </p:tgtEl>
                                        <p:attrNameLst>
                                          <p:attrName>style.visibility</p:attrName>
                                        </p:attrNameLst>
                                      </p:cBhvr>
                                      <p:to>
                                        <p:strVal val="visible"/>
                                      </p:to>
                                    </p:set>
                                  </p:childTnLst>
                                </p:cTn>
                              </p:par>
                              <p:par>
                                <p:cTn id="795" nodeType="withEffect" fill="hold" presetClass="entr" presetID="1">
                                  <p:stCondLst>
                                    <p:cond delay="0"/>
                                  </p:stCondLst>
                                  <p:childTnLst>
                                    <p:set>
                                      <p:cBhvr>
                                        <p:cTn id="796" dur="1" fill="hold">
                                          <p:stCondLst>
                                            <p:cond delay="0"/>
                                          </p:stCondLst>
                                        </p:cTn>
                                        <p:tgtEl>
                                          <p:spTgt spid="425">
                                            <p:txEl>
                                              <p:pRg st="127" end="149"/>
                                            </p:txEl>
                                          </p:spTgt>
                                        </p:tgtEl>
                                        <p:attrNameLst>
                                          <p:attrName>style.visibility</p:attrName>
                                        </p:attrNameLst>
                                      </p:cBhvr>
                                      <p:to>
                                        <p:strVal val="visible"/>
                                      </p:to>
                                    </p:se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1">
                                  <p:stCondLst>
                                    <p:cond delay="0"/>
                                  </p:stCondLst>
                                  <p:childTnLst>
                                    <p:set>
                                      <p:cBhvr>
                                        <p:cTn id="800" dur="1" fill="hold">
                                          <p:stCondLst>
                                            <p:cond delay="0"/>
                                          </p:stCondLst>
                                        </p:cTn>
                                        <p:tgtEl>
                                          <p:spTgt spid="425">
                                            <p:txEl>
                                              <p:pRg st="149" end="172"/>
                                            </p:txEl>
                                          </p:spTgt>
                                        </p:tgtEl>
                                        <p:attrNameLst>
                                          <p:attrName>style.visibility</p:attrName>
                                        </p:attrNameLst>
                                      </p:cBhvr>
                                      <p:to>
                                        <p:strVal val="visible"/>
                                      </p:to>
                                    </p:set>
                                  </p:childTnLst>
                                </p:cTn>
                              </p:par>
                              <p:par>
                                <p:cTn id="801" nodeType="withEffect" fill="hold" presetClass="entr" presetID="1">
                                  <p:stCondLst>
                                    <p:cond delay="0"/>
                                  </p:stCondLst>
                                  <p:childTnLst>
                                    <p:set>
                                      <p:cBhvr>
                                        <p:cTn id="802" dur="1" fill="hold">
                                          <p:stCondLst>
                                            <p:cond delay="0"/>
                                          </p:stCondLst>
                                        </p:cTn>
                                        <p:tgtEl>
                                          <p:spTgt spid="425">
                                            <p:txEl>
                                              <p:pRg st="172" end="190"/>
                                            </p:txEl>
                                          </p:spTgt>
                                        </p:tgtEl>
                                        <p:attrNameLst>
                                          <p:attrName>style.visibility</p:attrName>
                                        </p:attrNameLst>
                                      </p:cBhvr>
                                      <p:to>
                                        <p:strVal val="visible"/>
                                      </p:to>
                                    </p:set>
                                  </p:childTnLst>
                                </p:cTn>
                              </p:par>
                              <p:par>
                                <p:cTn id="803" nodeType="withEffect" fill="hold" presetClass="entr" presetID="1">
                                  <p:stCondLst>
                                    <p:cond delay="0"/>
                                  </p:stCondLst>
                                  <p:childTnLst>
                                    <p:set>
                                      <p:cBhvr>
                                        <p:cTn id="804" dur="1" fill="hold">
                                          <p:stCondLst>
                                            <p:cond delay="0"/>
                                          </p:stCondLst>
                                        </p:cTn>
                                        <p:tgtEl>
                                          <p:spTgt spid="425">
                                            <p:txEl>
                                              <p:pRg st="190" end="19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86487A8-151E-40E0-A77C-55DAE12FC8D2}"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27"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ViewPort: Very Important for Mobile Sites!</a:t>
            </a:r>
            <a:endParaRPr b="0" lang="en-US" sz="2400" spc="-1" strike="noStrike">
              <a:solidFill>
                <a:srgbClr val="ffffff"/>
              </a:solidFill>
              <a:uFill>
                <a:solidFill>
                  <a:srgbClr val="ffffff"/>
                </a:solidFill>
              </a:uFill>
              <a:latin typeface="Calibri"/>
            </a:endParaRPr>
          </a:p>
        </p:txBody>
      </p:sp>
      <p:pic>
        <p:nvPicPr>
          <p:cNvPr id="428" name="Picture 3" descr=""/>
          <p:cNvPicPr/>
          <p:nvPr/>
        </p:nvPicPr>
        <p:blipFill>
          <a:blip r:embed="rId1"/>
          <a:stretch/>
        </p:blipFill>
        <p:spPr>
          <a:xfrm>
            <a:off x="577800" y="1911960"/>
            <a:ext cx="2639160" cy="3839400"/>
          </a:xfrm>
          <a:prstGeom prst="rect">
            <a:avLst/>
          </a:prstGeom>
          <a:ln>
            <a:noFill/>
          </a:ln>
        </p:spPr>
      </p:pic>
      <p:pic>
        <p:nvPicPr>
          <p:cNvPr id="429" name="Picture 4" descr=""/>
          <p:cNvPicPr/>
          <p:nvPr/>
        </p:nvPicPr>
        <p:blipFill>
          <a:blip r:embed="rId2"/>
          <a:stretch/>
        </p:blipFill>
        <p:spPr>
          <a:xfrm>
            <a:off x="10019880" y="1196280"/>
            <a:ext cx="1610640" cy="5280480"/>
          </a:xfrm>
          <a:prstGeom prst="rect">
            <a:avLst/>
          </a:prstGeom>
          <a:ln>
            <a:noFill/>
          </a:ln>
        </p:spPr>
      </p:pic>
      <p:sp>
        <p:nvSpPr>
          <p:cNvPr id="430" name="CustomShape 3"/>
          <p:cNvSpPr/>
          <p:nvPr/>
        </p:nvSpPr>
        <p:spPr>
          <a:xfrm>
            <a:off x="3960720" y="3185640"/>
            <a:ext cx="5319360" cy="1673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beedc"/>
                </a:solidFill>
                <a:uFill>
                  <a:solidFill>
                    <a:srgbClr val="ffffff"/>
                  </a:solidFill>
                </a:uFill>
                <a:latin typeface="Consolas"/>
              </a:rPr>
              <a:t>&lt;</a:t>
            </a:r>
            <a:r>
              <a:rPr b="1" lang="en-US" sz="2600" spc="-1" strike="noStrike">
                <a:solidFill>
                  <a:srgbClr val="f3cd60"/>
                </a:solidFill>
                <a:uFill>
                  <a:solidFill>
                    <a:srgbClr val="ffffff"/>
                  </a:solidFill>
                </a:uFill>
                <a:latin typeface="Consolas"/>
              </a:rPr>
              <a:t>meta</a:t>
            </a:r>
            <a:r>
              <a:rPr b="1" lang="en-US" sz="2600" spc="-1" strike="noStrike">
                <a:solidFill>
                  <a:srgbClr val="fbeedc"/>
                </a:solidFill>
                <a:uFill>
                  <a:solidFill>
                    <a:srgbClr val="ffffff"/>
                  </a:solidFill>
                </a:uFill>
                <a:latin typeface="Consolas"/>
              </a:rPr>
              <a:t> name="</a:t>
            </a:r>
            <a:r>
              <a:rPr b="1" lang="en-US" sz="2600" spc="-1" strike="noStrike">
                <a:solidFill>
                  <a:srgbClr val="f3cd60"/>
                </a:solidFill>
                <a:uFill>
                  <a:solidFill>
                    <a:srgbClr val="ffffff"/>
                  </a:solidFill>
                </a:uFill>
                <a:latin typeface="Consolas"/>
              </a:rPr>
              <a:t>viewport</a:t>
            </a:r>
            <a:r>
              <a:rPr b="1" lang="en-US" sz="2600" spc="-1" strike="noStrike">
                <a:solidFill>
                  <a:srgbClr val="fbeedc"/>
                </a:solidFill>
                <a:uFill>
                  <a:solidFill>
                    <a:srgbClr val="ffffff"/>
                  </a:solidFill>
                </a:uFill>
                <a:latin typeface="Consolas"/>
              </a:rPr>
              <a:t>" content="width=device-width, initial-scale=1.0"&gt;</a:t>
            </a:r>
            <a:endParaRPr b="0" lang="en-US" sz="1800" spc="-1" strike="noStrike">
              <a:solidFill>
                <a:srgbClr val="ffffff"/>
              </a:solidFill>
              <a:uFill>
                <a:solidFill>
                  <a:srgbClr val="ffffff"/>
                </a:solidFill>
              </a:uFill>
              <a:latin typeface="Arial"/>
            </a:endParaRPr>
          </a:p>
        </p:txBody>
      </p:sp>
      <p:sp>
        <p:nvSpPr>
          <p:cNvPr id="431" name="CustomShape 4"/>
          <p:cNvSpPr/>
          <p:nvPr/>
        </p:nvSpPr>
        <p:spPr>
          <a:xfrm>
            <a:off x="3369600" y="3641400"/>
            <a:ext cx="471240" cy="3805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432" name="CustomShape 5"/>
          <p:cNvSpPr/>
          <p:nvPr/>
        </p:nvSpPr>
        <p:spPr>
          <a:xfrm>
            <a:off x="9424080" y="3641400"/>
            <a:ext cx="471240" cy="3805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Tree>
  </p:cSld>
  <p:timing>
    <p:tnLst>
      <p:par>
        <p:cTn id="805" dur="indefinite" restart="never" nodeType="tmRoot">
          <p:childTnLst>
            <p:seq>
              <p:cTn id="806" dur="indefinite" nodeType="mainSeq">
                <p:childTnLst>
                  <p:par>
                    <p:cTn id="807" fill="hold">
                      <p:stCondLst>
                        <p:cond delay="indefinite"/>
                      </p:stCondLst>
                      <p:childTnLst>
                        <p:par>
                          <p:cTn id="808" fill="hold">
                            <p:stCondLst>
                              <p:cond delay="0"/>
                            </p:stCondLst>
                            <p:childTnLst>
                              <p:par>
                                <p:cTn id="809" nodeType="clickEffect" fill="hold" presetClass="entr" presetID="1">
                                  <p:stCondLst>
                                    <p:cond delay="0"/>
                                  </p:stCondLst>
                                  <p:childTnLst>
                                    <p:set>
                                      <p:cBhvr>
                                        <p:cTn id="810" dur="1" fill="hold">
                                          <p:stCondLst>
                                            <p:cond delay="0"/>
                                          </p:stCondLst>
                                        </p:cTn>
                                        <p:tgtEl>
                                          <p:spTgt spid="430">
                                            <p:txEl>
                                              <p:pRg st="0" end="7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EEB56877-B090-4428-A850-E190B918B7CB}"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34"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Summary</a:t>
            </a:r>
            <a:endParaRPr b="0" lang="en-US" sz="2400" spc="-1" strike="noStrike">
              <a:solidFill>
                <a:srgbClr val="ffffff"/>
              </a:solidFill>
              <a:uFill>
                <a:solidFill>
                  <a:srgbClr val="ffffff"/>
                </a:solidFill>
              </a:uFill>
              <a:latin typeface="Calibri"/>
            </a:endParaRPr>
          </a:p>
        </p:txBody>
      </p:sp>
      <p:pic>
        <p:nvPicPr>
          <p:cNvPr id="435" name="Picture 1" descr=""/>
          <p:cNvPicPr/>
          <p:nvPr/>
        </p:nvPicPr>
        <p:blipFill>
          <a:blip r:embed="rId1"/>
          <a:stretch/>
        </p:blipFill>
        <p:spPr>
          <a:xfrm>
            <a:off x="8464320" y="1212840"/>
            <a:ext cx="2039760" cy="1303200"/>
          </a:xfrm>
          <a:prstGeom prst="rect">
            <a:avLst/>
          </a:prstGeom>
          <a:ln>
            <a:noFill/>
          </a:ln>
        </p:spPr>
      </p:pic>
      <p:pic>
        <p:nvPicPr>
          <p:cNvPr id="436" name="Picture 11" descr=""/>
          <p:cNvPicPr/>
          <p:nvPr/>
        </p:nvPicPr>
        <p:blipFill>
          <a:blip r:embed="rId2"/>
          <a:stretch/>
        </p:blipFill>
        <p:spPr>
          <a:xfrm>
            <a:off x="11713320" y="2063880"/>
            <a:ext cx="1947240" cy="2106720"/>
          </a:xfrm>
          <a:prstGeom prst="rect">
            <a:avLst/>
          </a:prstGeom>
          <a:ln>
            <a:noFill/>
          </a:ln>
        </p:spPr>
      </p:pic>
      <p:sp>
        <p:nvSpPr>
          <p:cNvPr id="437" name="CustomShape 3"/>
          <p:cNvSpPr/>
          <p:nvPr/>
        </p:nvSpPr>
        <p:spPr>
          <a:xfrm>
            <a:off x="188640" y="40320"/>
            <a:ext cx="9577080" cy="1110600"/>
          </a:xfrm>
          <a:prstGeom prst="rect">
            <a:avLst/>
          </a:prstGeom>
          <a:noFill/>
          <a:ln>
            <a:noFill/>
          </a:ln>
        </p:spPr>
        <p:style>
          <a:lnRef idx="0"/>
          <a:fillRef idx="0"/>
          <a:effectRef idx="0"/>
          <a:fontRef idx="minor"/>
        </p:style>
        <p:txBody>
          <a:bodyPr lIns="108000" rIns="108000" tIns="36000" bIns="36000" anchor="ctr"/>
          <a:p>
            <a:pPr>
              <a:lnSpc>
                <a:spcPct val="90000"/>
              </a:lnSpc>
            </a:pPr>
            <a:r>
              <a:rPr b="1" lang="en-US" sz="4000" spc="-1" strike="noStrike">
                <a:solidFill>
                  <a:srgbClr val="f3be60"/>
                </a:solidFill>
                <a:uFill>
                  <a:solidFill>
                    <a:srgbClr val="ffffff"/>
                  </a:solidFill>
                </a:uFill>
                <a:latin typeface="Calibri"/>
              </a:rPr>
              <a:t>Summary</a:t>
            </a:r>
            <a:endParaRPr b="0" lang="en-US" sz="4000" spc="-1" strike="noStrike">
              <a:solidFill>
                <a:srgbClr val="ffffff"/>
              </a:solidFill>
              <a:uFill>
                <a:solidFill>
                  <a:srgbClr val="ffffff"/>
                </a:solidFill>
              </a:uFill>
              <a:latin typeface="Arial"/>
            </a:endParaRPr>
          </a:p>
        </p:txBody>
      </p:sp>
      <p:sp>
        <p:nvSpPr>
          <p:cNvPr id="438" name="TextShape 4"/>
          <p:cNvSpPr txBox="1"/>
          <p:nvPr/>
        </p:nvSpPr>
        <p:spPr>
          <a:xfrm>
            <a:off x="190440" y="1151280"/>
            <a:ext cx="11804400" cy="556992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3cd60"/>
                </a:solidFill>
                <a:uFill>
                  <a:solidFill>
                    <a:srgbClr val="ffffff"/>
                  </a:solidFill>
                </a:uFill>
                <a:latin typeface="Calibri"/>
              </a:rPr>
              <a:t>Media queries </a:t>
            </a:r>
            <a:r>
              <a:rPr b="0" lang="en-US" sz="3400" spc="-1" strike="noStrike">
                <a:solidFill>
                  <a:srgbClr val="ffffff"/>
                </a:solidFill>
                <a:uFill>
                  <a:solidFill>
                    <a:srgbClr val="ffffff"/>
                  </a:solidFill>
                </a:uFill>
                <a:latin typeface="Calibri"/>
              </a:rPr>
              <a:t>allow different CSS for</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different screen sizes</a:t>
            </a:r>
            <a:endParaRPr b="0" lang="en-US" sz="3400" spc="-1" strike="noStrike">
              <a:solidFill>
                <a:srgbClr val="ffffff"/>
              </a:solidFill>
              <a:uFill>
                <a:solidFill>
                  <a:srgbClr val="ffffff"/>
                </a:solidFill>
              </a:uFill>
              <a:latin typeface="Calibri"/>
            </a:endParaRPr>
          </a:p>
          <a:p>
            <a:pPr>
              <a:lnSpc>
                <a:spcPct val="100000"/>
              </a:lnSpc>
            </a:pPr>
            <a:endParaRPr b="0" lang="en-US" sz="3400" spc="-1" strike="noStrike">
              <a:solidFill>
                <a:srgbClr val="ffffff"/>
              </a:solidFill>
              <a:uFill>
                <a:solidFill>
                  <a:srgbClr val="ffffff"/>
                </a:solidFill>
              </a:uFill>
              <a:latin typeface="Calibri"/>
            </a:endParaRPr>
          </a:p>
          <a:p>
            <a:pPr>
              <a:lnSpc>
                <a:spcPct val="100000"/>
              </a:lnSpc>
            </a:pPr>
            <a:endParaRPr b="0" lang="en-US" sz="34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400" spc="-1" strike="noStrike">
                <a:solidFill>
                  <a:srgbClr val="f3cd60"/>
                </a:solidFill>
                <a:uFill>
                  <a:solidFill>
                    <a:srgbClr val="ffffff"/>
                  </a:solidFill>
                </a:uFill>
                <a:latin typeface="Calibri"/>
              </a:rPr>
              <a:t>Flexbox</a:t>
            </a:r>
            <a:r>
              <a:rPr b="0" lang="en-US" sz="3400" spc="-1" strike="noStrike">
                <a:solidFill>
                  <a:srgbClr val="ffffff"/>
                </a:solidFill>
                <a:uFill>
                  <a:solidFill>
                    <a:srgbClr val="ffffff"/>
                  </a:solidFill>
                </a:uFill>
                <a:latin typeface="Calibri"/>
              </a:rPr>
              <a:t> is very powerful!</a:t>
            </a:r>
            <a:endParaRPr b="0" lang="en-US" sz="3400" spc="-1" strike="noStrike">
              <a:solidFill>
                <a:srgbClr val="ffffff"/>
              </a:solidFill>
              <a:uFill>
                <a:solidFill>
                  <a:srgbClr val="ffffff"/>
                </a:solidFill>
              </a:uFill>
              <a:latin typeface="Calibri"/>
            </a:endParaRPr>
          </a:p>
        </p:txBody>
      </p:sp>
      <p:sp>
        <p:nvSpPr>
          <p:cNvPr id="439" name="CustomShape 5"/>
          <p:cNvSpPr/>
          <p:nvPr/>
        </p:nvSpPr>
        <p:spPr>
          <a:xfrm>
            <a:off x="654480" y="2424960"/>
            <a:ext cx="7725600" cy="17960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 (max-width: 640px)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.box </a:t>
            </a:r>
            <a:r>
              <a:rPr b="1" lang="en-US" sz="2800" spc="-1" strike="noStrike">
                <a:solidFill>
                  <a:srgbClr val="fbeedc"/>
                </a:solidFill>
                <a:uFill>
                  <a:solidFill>
                    <a:srgbClr val="ffffff"/>
                  </a:solidFill>
                </a:uFill>
                <a:latin typeface="Consolas"/>
              </a:rPr>
              <a:t>{ display: block }</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440" name="CustomShape 6"/>
          <p:cNvSpPr/>
          <p:nvPr/>
        </p:nvSpPr>
        <p:spPr>
          <a:xfrm>
            <a:off x="654480" y="4648320"/>
            <a:ext cx="7725600" cy="1674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600" spc="-1" strike="noStrike">
                <a:solidFill>
                  <a:srgbClr val="f3cd60"/>
                </a:solidFill>
                <a:uFill>
                  <a:solidFill>
                    <a:srgbClr val="ffffff"/>
                  </a:solidFill>
                </a:uFill>
                <a:latin typeface="Consolas"/>
              </a:rPr>
              <a:t>.flex-container </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beedc"/>
                </a:solidFill>
                <a:uFill>
                  <a:solidFill>
                    <a:srgbClr val="ffffff"/>
                  </a:solidFill>
                </a:uFill>
                <a:latin typeface="Consolas"/>
              </a:rPr>
              <a:t>display: flex;</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  </a:t>
            </a:r>
            <a:r>
              <a:rPr b="1" lang="en-US" sz="2600" spc="-1" strike="noStrike">
                <a:solidFill>
                  <a:srgbClr val="f3cd60"/>
                </a:solidFill>
                <a:uFill>
                  <a:solidFill>
                    <a:srgbClr val="ffffff"/>
                  </a:solidFill>
                </a:uFill>
                <a:latin typeface="Consolas"/>
              </a:rPr>
              <a:t>flex-wrap: wrap</a:t>
            </a: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6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441" name="Picture 12" descr=""/>
          <p:cNvPicPr/>
          <p:nvPr/>
        </p:nvPicPr>
        <p:blipFill>
          <a:blip r:embed="rId3"/>
          <a:stretch/>
        </p:blipFill>
        <p:spPr>
          <a:xfrm>
            <a:off x="9108000" y="4567680"/>
            <a:ext cx="2159640" cy="1853640"/>
          </a:xfrm>
          <a:prstGeom prst="rect">
            <a:avLst/>
          </a:prstGeom>
          <a:ln>
            <a:noFill/>
          </a:ln>
        </p:spPr>
      </p:pic>
    </p:spTree>
  </p:cSld>
  <p:timing>
    <p:tnLst>
      <p:par>
        <p:cTn id="811" dur="indefinite" restart="never" nodeType="tmRoot">
          <p:childTnLst>
            <p:seq>
              <p:cTn id="812" dur="indefinite" nodeType="mainSeq">
                <p:childTnLst>
                  <p:par>
                    <p:cTn id="813" fill="hold">
                      <p:stCondLst>
                        <p:cond delay="indefinite"/>
                      </p:stCondLst>
                      <p:childTnLst>
                        <p:par>
                          <p:cTn id="814" fill="hold">
                            <p:stCondLst>
                              <p:cond delay="0"/>
                            </p:stCondLst>
                            <p:childTnLst>
                              <p:par>
                                <p:cTn id="815" nodeType="clickEffect" fill="hold" presetClass="entr" presetID="1">
                                  <p:stCondLst>
                                    <p:cond delay="0"/>
                                  </p:stCondLst>
                                  <p:childTnLst>
                                    <p:set>
                                      <p:cBhvr>
                                        <p:cTn id="816" dur="1" fill="hold">
                                          <p:stCondLst>
                                            <p:cond delay="0"/>
                                          </p:stCondLst>
                                        </p:cTn>
                                        <p:tgtEl>
                                          <p:spTgt spid="438">
                                            <p:txEl>
                                              <p:pRg st="63" end="89"/>
                                            </p:txEl>
                                          </p:spTgt>
                                        </p:tgtEl>
                                        <p:attrNameLst>
                                          <p:attrName>style.visibility</p:attrName>
                                        </p:attrNameLst>
                                      </p:cBhvr>
                                      <p:to>
                                        <p:strVal val="visible"/>
                                      </p:to>
                                    </p:set>
                                  </p:childTnLst>
                                </p:cTn>
                              </p:par>
                              <p:par>
                                <p:cTn id="817" nodeType="withEffect" fill="hold" presetClass="entr" presetID="1">
                                  <p:stCondLst>
                                    <p:cond delay="0"/>
                                  </p:stCondLst>
                                  <p:childTnLst>
                                    <p:set>
                                      <p:cBhvr>
                                        <p:cTn id="818" dur="1" fill="hold">
                                          <p:stCondLst>
                                            <p:cond delay="0"/>
                                          </p:stCondLst>
                                        </p:cTn>
                                        <p:tgtEl>
                                          <p:spTgt spid="440"/>
                                        </p:tgtEl>
                                        <p:attrNameLst>
                                          <p:attrName>style.visibility</p:attrName>
                                        </p:attrNameLst>
                                      </p:cBhvr>
                                      <p:to>
                                        <p:strVal val="visible"/>
                                      </p:to>
                                    </p:set>
                                  </p:childTnLst>
                                </p:cTn>
                              </p:par>
                              <p:par>
                                <p:cTn id="819" nodeType="withEffect" fill="hold" presetClass="entr" presetID="1">
                                  <p:stCondLst>
                                    <p:cond delay="0"/>
                                  </p:stCondLst>
                                  <p:childTnLst>
                                    <p:set>
                                      <p:cBhvr>
                                        <p:cTn id="820"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Responsive Design</a:t>
            </a:r>
            <a:endParaRPr b="0" lang="en-US" sz="2400" spc="-1" strike="noStrike">
              <a:solidFill>
                <a:srgbClr val="ffffff"/>
              </a:solidFill>
              <a:uFill>
                <a:solidFill>
                  <a:srgbClr val="ffffff"/>
                </a:solidFill>
              </a:uFill>
              <a:latin typeface="Calibri"/>
            </a:endParaRPr>
          </a:p>
        </p:txBody>
      </p:sp>
      <p:sp>
        <p:nvSpPr>
          <p:cNvPr id="443" name="TextShape 2"/>
          <p:cNvSpPr txBox="1"/>
          <p:nvPr/>
        </p:nvSpPr>
        <p:spPr>
          <a:xfrm>
            <a:off x="1529280" y="6400800"/>
            <a:ext cx="10482120" cy="351360"/>
          </a:xfrm>
          <a:prstGeom prst="rect">
            <a:avLst/>
          </a:prstGeom>
          <a:noFill/>
          <a:ln>
            <a:noFill/>
          </a:ln>
        </p:spPr>
        <p:txBody>
          <a:bodyPr lIns="36000" rIns="36000" tIns="36000" bIns="36000"/>
          <a:p>
            <a:pPr algn="r">
              <a:lnSpc>
                <a:spcPct val="100000"/>
              </a:lnSpc>
            </a:pPr>
            <a:r>
              <a:rPr b="0" lang="en-US" sz="1800" spc="-1" strike="noStrike" u="sng">
                <a:solidFill>
                  <a:srgbClr val="f6c781"/>
                </a:solidFill>
                <a:uFill>
                  <a:solidFill>
                    <a:srgbClr val="ffffff"/>
                  </a:solidFill>
                </a:uFill>
                <a:latin typeface="Calibri"/>
                <a:hlinkClick r:id="rId1"/>
              </a:rPr>
              <a:t>https://softuni.bg/courses/web-fundamentals</a:t>
            </a:r>
            <a:endParaRPr b="0" lang="en-US" sz="3400" spc="-1" strike="noStrike">
              <a:solidFill>
                <a:srgbClr val="ffffff"/>
              </a:solidFill>
              <a:uFill>
                <a:solidFill>
                  <a:srgbClr val="ffffff"/>
                </a:solidFill>
              </a:uFill>
              <a:latin typeface="Calibri"/>
            </a:endParaRPr>
          </a:p>
        </p:txBody>
      </p:sp>
      <p:pic>
        <p:nvPicPr>
          <p:cNvPr id="444" name="Picture 12" descr=""/>
          <p:cNvPicPr/>
          <p:nvPr/>
        </p:nvPicPr>
        <p:blipFill>
          <a:blip r:embed="rId2"/>
          <a:srcRect l="-16209" t="0" r="-16209" b="0"/>
          <a:stretch/>
        </p:blipFill>
        <p:spPr>
          <a:xfrm>
            <a:off x="303120" y="1246320"/>
            <a:ext cx="2763360" cy="957240"/>
          </a:xfrm>
          <a:prstGeom prst="rect">
            <a:avLst/>
          </a:prstGeom>
          <a:ln>
            <a:noFill/>
          </a:ln>
        </p:spPr>
      </p:pic>
      <p:pic>
        <p:nvPicPr>
          <p:cNvPr id="445" name="Picture 13" descr=""/>
          <p:cNvPicPr/>
          <p:nvPr/>
        </p:nvPicPr>
        <p:blipFill>
          <a:blip r:embed="rId3"/>
          <a:srcRect l="-5905" t="0" r="-5905" b="0"/>
          <a:stretch/>
        </p:blipFill>
        <p:spPr>
          <a:xfrm>
            <a:off x="3787200" y="1254960"/>
            <a:ext cx="2763360" cy="948600"/>
          </a:xfrm>
          <a:prstGeom prst="rect">
            <a:avLst/>
          </a:prstGeom>
          <a:ln>
            <a:noFill/>
          </a:ln>
        </p:spPr>
      </p:pic>
      <p:pic>
        <p:nvPicPr>
          <p:cNvPr id="446" name="Picture 15" descr=""/>
          <p:cNvPicPr/>
          <p:nvPr/>
        </p:nvPicPr>
        <p:blipFill>
          <a:blip r:embed="rId4"/>
          <a:srcRect l="-25005" t="0" r="-25005" b="0"/>
          <a:stretch/>
        </p:blipFill>
        <p:spPr>
          <a:xfrm>
            <a:off x="7271280" y="4002120"/>
            <a:ext cx="4613760" cy="948600"/>
          </a:xfrm>
          <a:prstGeom prst="rect">
            <a:avLst/>
          </a:prstGeom>
          <a:ln>
            <a:noFill/>
          </a:ln>
        </p:spPr>
      </p:pic>
      <p:pic>
        <p:nvPicPr>
          <p:cNvPr id="447" name="Picture 16" descr=""/>
          <p:cNvPicPr/>
          <p:nvPr/>
        </p:nvPicPr>
        <p:blipFill>
          <a:blip r:embed="rId5"/>
          <a:srcRect l="-708" t="0" r="-708" b="0"/>
          <a:stretch/>
        </p:blipFill>
        <p:spPr>
          <a:xfrm>
            <a:off x="7271280" y="5375520"/>
            <a:ext cx="4613760" cy="948600"/>
          </a:xfrm>
          <a:prstGeom prst="rect">
            <a:avLst/>
          </a:prstGeom>
          <a:ln>
            <a:noFill/>
          </a:ln>
        </p:spPr>
      </p:pic>
      <p:pic>
        <p:nvPicPr>
          <p:cNvPr id="448" name="Picture 17" descr=""/>
          <p:cNvPicPr/>
          <p:nvPr/>
        </p:nvPicPr>
        <p:blipFill>
          <a:blip r:embed="rId6"/>
          <a:srcRect l="0" t="-66517" r="0" b="-59511"/>
          <a:stretch/>
        </p:blipFill>
        <p:spPr>
          <a:xfrm>
            <a:off x="7271280" y="2619720"/>
            <a:ext cx="4613760" cy="957240"/>
          </a:xfrm>
          <a:prstGeom prst="rect">
            <a:avLst/>
          </a:prstGeom>
          <a:ln>
            <a:noFill/>
          </a:ln>
        </p:spPr>
      </p:pic>
      <p:pic>
        <p:nvPicPr>
          <p:cNvPr id="449" name="Picture 19" descr=""/>
          <p:cNvPicPr/>
          <p:nvPr/>
        </p:nvPicPr>
        <p:blipFill>
          <a:blip r:embed="rId7"/>
          <a:srcRect l="-14710" t="0" r="-14710" b="0"/>
          <a:stretch/>
        </p:blipFill>
        <p:spPr>
          <a:xfrm>
            <a:off x="303120" y="5375520"/>
            <a:ext cx="2763360" cy="948600"/>
          </a:xfrm>
          <a:prstGeom prst="rect">
            <a:avLst/>
          </a:prstGeom>
          <a:ln>
            <a:noFill/>
          </a:ln>
        </p:spPr>
      </p:pic>
      <p:pic>
        <p:nvPicPr>
          <p:cNvPr id="450" name="Picture 20" descr=""/>
          <p:cNvPicPr/>
          <p:nvPr/>
        </p:nvPicPr>
        <p:blipFill>
          <a:blip r:embed="rId8"/>
          <a:stretch/>
        </p:blipFill>
        <p:spPr>
          <a:xfrm>
            <a:off x="3787200" y="5375520"/>
            <a:ext cx="2763360" cy="948600"/>
          </a:xfrm>
          <a:prstGeom prst="rect">
            <a:avLst/>
          </a:prstGeom>
          <a:ln>
            <a:noFill/>
          </a:ln>
        </p:spPr>
      </p:pic>
      <p:pic>
        <p:nvPicPr>
          <p:cNvPr id="451" name="Picture 23" descr=""/>
          <p:cNvPicPr/>
          <p:nvPr/>
        </p:nvPicPr>
        <p:blipFill>
          <a:blip r:embed="rId9"/>
          <a:srcRect l="-9950" t="0" r="-9950" b="0"/>
          <a:stretch/>
        </p:blipFill>
        <p:spPr>
          <a:xfrm>
            <a:off x="7271280" y="1246320"/>
            <a:ext cx="4613760" cy="948600"/>
          </a:xfrm>
          <a:prstGeom prst="rect">
            <a:avLst/>
          </a:prstGeom>
          <a:ln>
            <a:noFill/>
          </a:ln>
        </p:spPr>
      </p:pic>
    </p:spTree>
  </p:cSld>
  <p:timing>
    <p:tnLst>
      <p:par>
        <p:cTn id="821" dur="indefinite" restart="never" nodeType="tmRoot">
          <p:childTnLst>
            <p:seq>
              <p:cTn id="82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License</a:t>
            </a:r>
            <a:endParaRPr b="0" lang="en-US" sz="2400" spc="-1" strike="noStrike">
              <a:solidFill>
                <a:srgbClr val="ffffff"/>
              </a:solidFill>
              <a:uFill>
                <a:solidFill>
                  <a:srgbClr val="ffffff"/>
                </a:solidFill>
              </a:uFill>
              <a:latin typeface="Calibri"/>
            </a:endParaRPr>
          </a:p>
        </p:txBody>
      </p:sp>
      <p:sp>
        <p:nvSpPr>
          <p:cNvPr id="453" name="TextShape 2"/>
          <p:cNvSpPr txBox="1"/>
          <p:nvPr/>
        </p:nvSpPr>
        <p:spPr>
          <a:xfrm>
            <a:off x="190440" y="1151280"/>
            <a:ext cx="11804400" cy="179604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400" spc="-1" strike="noStrike">
                <a:solidFill>
                  <a:srgbClr val="ffffff"/>
                </a:solidFill>
                <a:uFill>
                  <a:solidFill>
                    <a:srgbClr val="ffffff"/>
                  </a:solidFill>
                </a:uFill>
                <a:latin typeface="Calibri"/>
              </a:rPr>
              <a:t>This course (slides, examples, demos, videos, homework, etc.)</a:t>
            </a:r>
            <a:r>
              <a:rPr b="0" lang="en-US" sz="3400" spc="-1" strike="noStrike">
                <a:solidFill>
                  <a:srgbClr val="ffffff"/>
                </a:solidFill>
                <a:uFill>
                  <a:solidFill>
                    <a:srgbClr val="ffffff"/>
                  </a:solidFill>
                </a:uFill>
                <a:latin typeface="Calibri"/>
              </a:rPr>
              <a:t>
</a:t>
            </a:r>
            <a:r>
              <a:rPr b="0" lang="en-US" sz="3400" spc="-1" strike="noStrike">
                <a:solidFill>
                  <a:srgbClr val="ffffff"/>
                </a:solidFill>
                <a:uFill>
                  <a:solidFill>
                    <a:srgbClr val="ffffff"/>
                  </a:solidFill>
                </a:uFill>
                <a:latin typeface="Calibri"/>
              </a:rPr>
              <a:t>is licensed under the "</a:t>
            </a:r>
            <a:r>
              <a:rPr b="0" lang="en-US" sz="3400" spc="-1" strike="noStrike" u="sng">
                <a:solidFill>
                  <a:srgbClr val="f6c781"/>
                </a:solidFill>
                <a:uFill>
                  <a:solidFill>
                    <a:srgbClr val="ffffff"/>
                  </a:solidFill>
                </a:uFill>
                <a:latin typeface="Calibri"/>
                <a:hlinkClick r:id="rId1"/>
              </a:rPr>
              <a:t>Creative Commons </a:t>
            </a:r>
            <a:r>
              <a:rPr b="0" lang="en-US" sz="3400" spc="-1" strike="noStrike" u="sng">
                <a:solidFill>
                  <a:srgbClr val="f6c781"/>
                </a:solidFill>
                <a:uFill>
                  <a:solidFill>
                    <a:srgbClr val="ffffff"/>
                  </a:solidFill>
                </a:uFill>
                <a:latin typeface="Calibri"/>
                <a:hlinkClick r:id="rId2"/>
              </a:rPr>
              <a:t>Attribution-NonCommercial-ShareAlike</a:t>
            </a:r>
            <a:r>
              <a:rPr b="0" lang="en-US" sz="3400" spc="-1" strike="noStrike" u="sng">
                <a:solidFill>
                  <a:srgbClr val="f6c781"/>
                </a:solidFill>
                <a:uFill>
                  <a:solidFill>
                    <a:srgbClr val="ffffff"/>
                  </a:solidFill>
                </a:uFill>
                <a:latin typeface="Calibri"/>
                <a:hlinkClick r:id="rId3"/>
              </a:rPr>
              <a:t> 4.0 International</a:t>
            </a:r>
            <a:r>
              <a:rPr b="0" lang="en-US" sz="3400" spc="-1" strike="noStrike">
                <a:solidFill>
                  <a:srgbClr val="ffffff"/>
                </a:solidFill>
                <a:uFill>
                  <a:solidFill>
                    <a:srgbClr val="ffffff"/>
                  </a:solidFill>
                </a:uFill>
                <a:latin typeface="Calibri"/>
              </a:rPr>
              <a:t>" license</a:t>
            </a:r>
            <a:endParaRPr b="0" lang="en-US" sz="3400" spc="-1" strike="noStrike">
              <a:solidFill>
                <a:srgbClr val="ffffff"/>
              </a:solidFill>
              <a:uFill>
                <a:solidFill>
                  <a:srgbClr val="ffffff"/>
                </a:solidFill>
              </a:uFill>
              <a:latin typeface="Calibri"/>
            </a:endParaRPr>
          </a:p>
        </p:txBody>
      </p:sp>
      <p:sp>
        <p:nvSpPr>
          <p:cNvPr id="454" name="TextShape 3"/>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874500FF-950C-412F-AAF5-BEF9933D2F64}"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pic>
        <p:nvPicPr>
          <p:cNvPr id="455" name="Picture 4" descr=""/>
          <p:cNvPicPr/>
          <p:nvPr/>
        </p:nvPicPr>
        <p:blipFill>
          <a:blip r:embed="rId4"/>
          <a:stretch/>
        </p:blipFill>
        <p:spPr>
          <a:xfrm>
            <a:off x="3771720" y="3809880"/>
            <a:ext cx="4641840" cy="1623960"/>
          </a:xfrm>
          <a:prstGeom prst="rect">
            <a:avLst/>
          </a:prstGeom>
          <a:ln>
            <a:solidFill>
              <a:schemeClr val="accent2">
                <a:lumMod val="75000"/>
              </a:schemeClr>
            </a:solidFill>
          </a:ln>
        </p:spPr>
      </p:pic>
    </p:spTree>
  </p:cSld>
  <p:timing>
    <p:tnLst>
      <p:par>
        <p:cTn id="823" dur="indefinite" restart="never" nodeType="tmRoot">
          <p:childTnLst>
            <p:seq>
              <p:cTn id="82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259920" y="102960"/>
            <a:ext cx="9073800" cy="936360"/>
          </a:xfrm>
          <a:prstGeom prst="rect">
            <a:avLst/>
          </a:prstGeom>
          <a:noFill/>
          <a:ln>
            <a:noFill/>
          </a:ln>
        </p:spPr>
        <p:txBody>
          <a:bodyPr lIns="108000" rIns="108000" tIns="36000" bIns="36000" anchor="ctr"/>
          <a:p>
            <a:pPr>
              <a:lnSpc>
                <a:spcPct val="90000"/>
              </a:lnSpc>
            </a:pPr>
            <a:r>
              <a:rPr b="1" lang="en-US" sz="4000" spc="-1" strike="noStrike">
                <a:solidFill>
                  <a:srgbClr val="f3be60"/>
                </a:solidFill>
                <a:uFill>
                  <a:solidFill>
                    <a:srgbClr val="ffffff"/>
                  </a:solidFill>
                </a:uFill>
                <a:latin typeface="Calibri"/>
              </a:rPr>
              <a:t>Trainings @ Software University (SoftUni)</a:t>
            </a:r>
            <a:endParaRPr b="0" lang="en-US" sz="2400" spc="-1" strike="noStrike">
              <a:solidFill>
                <a:srgbClr val="ffffff"/>
              </a:solidFill>
              <a:uFill>
                <a:solidFill>
                  <a:srgbClr val="ffffff"/>
                </a:solidFill>
              </a:uFill>
              <a:latin typeface="Calibri"/>
            </a:endParaRPr>
          </a:p>
        </p:txBody>
      </p:sp>
      <p:sp>
        <p:nvSpPr>
          <p:cNvPr id="457" name="TextShape 2"/>
          <p:cNvSpPr txBox="1"/>
          <p:nvPr/>
        </p:nvSpPr>
        <p:spPr>
          <a:xfrm>
            <a:off x="259920" y="1039680"/>
            <a:ext cx="9434160" cy="5639040"/>
          </a:xfrm>
          <a:prstGeom prst="rect">
            <a:avLst/>
          </a:prstGeom>
          <a:noFill/>
          <a:ln>
            <a:noFill/>
          </a:ln>
        </p:spPr>
        <p:txBody>
          <a:bodyPr lIns="108000" rIns="108000" tIns="36000" bIns="36000"/>
          <a:p>
            <a:pPr marL="304920" indent="-304560">
              <a:lnSpc>
                <a:spcPct val="100000"/>
              </a:lnSpc>
              <a:buClr>
                <a:srgbClr val="f2b254"/>
              </a:buClr>
              <a:buFont typeface="Wingdings" charset="2"/>
              <a:buChar char=""/>
            </a:pPr>
            <a:r>
              <a:rPr b="0" lang="en-US" sz="3200" spc="-1" strike="noStrike">
                <a:solidFill>
                  <a:srgbClr val="ffffff"/>
                </a:solidFill>
                <a:uFill>
                  <a:solidFill>
                    <a:srgbClr val="ffffff"/>
                  </a:solidFill>
                </a:uFill>
                <a:latin typeface="Calibri"/>
              </a:rPr>
              <a:t>Software University – High-Quality Education, Profession and Job for Software Developers</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2900" spc="-1" strike="noStrike" u="sng">
                <a:solidFill>
                  <a:srgbClr val="f6c781"/>
                </a:solidFill>
                <a:uFill>
                  <a:solidFill>
                    <a:srgbClr val="ffffff"/>
                  </a:solidFill>
                </a:uFill>
                <a:latin typeface="Calibri"/>
                <a:hlinkClick r:id="rId1"/>
              </a:rPr>
              <a:t>softuni.bg</a:t>
            </a:r>
            <a:r>
              <a:rPr b="0" lang="en-US" sz="2900" spc="-1" strike="noStrike">
                <a:solidFill>
                  <a:srgbClr val="ffffff"/>
                </a:solidFill>
                <a:uFill>
                  <a:solidFill>
                    <a:srgbClr val="ffffff"/>
                  </a:solidFill>
                </a:uFill>
                <a:latin typeface="Calibri"/>
              </a:rPr>
              <a:t> </a:t>
            </a:r>
            <a:endParaRPr b="0" lang="en-US" sz="3000" spc="-1" strike="noStrike">
              <a:solidFill>
                <a:srgbClr val="ffffff"/>
              </a:solidFill>
              <a:uFill>
                <a:solidFill>
                  <a:srgbClr val="ffffff"/>
                </a:solidFill>
              </a:uFill>
              <a:latin typeface="Calibri"/>
            </a:endParaRPr>
          </a:p>
          <a:p>
            <a:pPr marL="304920" indent="-304560">
              <a:lnSpc>
                <a:spcPct val="100000"/>
              </a:lnSpc>
              <a:buClr>
                <a:srgbClr val="f2b254"/>
              </a:buClr>
              <a:buFont typeface="Wingdings" charset="2"/>
              <a:buChar char=""/>
            </a:pPr>
            <a:r>
              <a:rPr b="0" lang="en-US" sz="3200" spc="-1" strike="noStrike">
                <a:solidFill>
                  <a:srgbClr val="ffffff"/>
                </a:solidFill>
                <a:uFill>
                  <a:solidFill>
                    <a:srgbClr val="ffffff"/>
                  </a:solidFill>
                </a:uFill>
                <a:latin typeface="Calibri"/>
              </a:rPr>
              <a:t>Software University Foundation</a:t>
            </a:r>
            <a:endParaRPr b="0" lang="en-US" sz="34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3000" spc="-1" strike="noStrike" u="sng">
                <a:solidFill>
                  <a:srgbClr val="f6c781"/>
                </a:solidFill>
                <a:uFill>
                  <a:solidFill>
                    <a:srgbClr val="ffffff"/>
                  </a:solidFill>
                </a:uFill>
                <a:latin typeface="Calibri"/>
                <a:hlinkClick r:id="rId2"/>
              </a:rPr>
              <a:t>http://softuni.foundation/</a:t>
            </a:r>
            <a:endParaRPr b="0" lang="en-US" sz="3000" spc="-1" strike="noStrike">
              <a:solidFill>
                <a:srgbClr val="ffffff"/>
              </a:solidFill>
              <a:uFill>
                <a:solidFill>
                  <a:srgbClr val="ffffff"/>
                </a:solidFill>
              </a:uFill>
              <a:latin typeface="Calibri"/>
            </a:endParaRPr>
          </a:p>
          <a:p>
            <a:pPr lvl="1" marL="304920" indent="-304560">
              <a:lnSpc>
                <a:spcPct val="100000"/>
              </a:lnSpc>
              <a:buClr>
                <a:srgbClr val="f2b254"/>
              </a:buClr>
              <a:buFont typeface="Wingdings" charset="2"/>
              <a:buChar char=""/>
            </a:pPr>
            <a:r>
              <a:rPr b="0" lang="en-US" sz="3200" spc="-1" strike="noStrike">
                <a:solidFill>
                  <a:srgbClr val="ffffff"/>
                </a:solidFill>
                <a:uFill>
                  <a:solidFill>
                    <a:srgbClr val="ffffff"/>
                  </a:solidFill>
                </a:uFill>
                <a:latin typeface="Calibri"/>
              </a:rPr>
              <a:t>Software University @ Facebook</a:t>
            </a:r>
            <a:endParaRPr b="0" lang="en-US" sz="3000" spc="-1" strike="noStrike">
              <a:solidFill>
                <a:srgbClr val="ffffff"/>
              </a:solidFill>
              <a:uFill>
                <a:solidFill>
                  <a:srgbClr val="ffffff"/>
                </a:solidFill>
              </a:uFill>
              <a:latin typeface="Calibri"/>
            </a:endParaRPr>
          </a:p>
          <a:p>
            <a:pPr lvl="1" marL="609480" indent="-231120">
              <a:lnSpc>
                <a:spcPct val="100000"/>
              </a:lnSpc>
              <a:buClr>
                <a:srgbClr val="f0a22e"/>
              </a:buClr>
              <a:buSzPct val="80000"/>
              <a:buFont typeface="Wingdings" charset="2"/>
              <a:buChar char=""/>
            </a:pPr>
            <a:r>
              <a:rPr b="0" lang="en-US" sz="2900" spc="-1" strike="noStrike" u="sng">
                <a:solidFill>
                  <a:srgbClr val="f6c781"/>
                </a:solidFill>
                <a:uFill>
                  <a:solidFill>
                    <a:srgbClr val="ffffff"/>
                  </a:solidFill>
                </a:uFill>
                <a:latin typeface="Calibri"/>
                <a:hlinkClick r:id="rId3"/>
              </a:rPr>
              <a:t>facebook.com/SoftwareUniversity</a:t>
            </a:r>
            <a:endParaRPr b="0" lang="en-US" sz="3000" spc="-1" strike="noStrike">
              <a:solidFill>
                <a:srgbClr val="ffffff"/>
              </a:solidFill>
              <a:uFill>
                <a:solidFill>
                  <a:srgbClr val="ffffff"/>
                </a:solidFill>
              </a:uFill>
              <a:latin typeface="Calibri"/>
            </a:endParaRPr>
          </a:p>
          <a:p>
            <a:pPr lvl="1" marL="304920" indent="-304560">
              <a:lnSpc>
                <a:spcPct val="100000"/>
              </a:lnSpc>
              <a:buClr>
                <a:srgbClr val="f2b254"/>
              </a:buClr>
              <a:buFont typeface="Wingdings" charset="2"/>
              <a:buChar char=""/>
            </a:pPr>
            <a:r>
              <a:rPr b="0" lang="en-US" sz="3200" spc="-1" strike="noStrike">
                <a:solidFill>
                  <a:srgbClr val="ffffff"/>
                </a:solidFill>
                <a:uFill>
                  <a:solidFill>
                    <a:srgbClr val="ffffff"/>
                  </a:solidFill>
                </a:uFill>
                <a:latin typeface="Calibri"/>
              </a:rPr>
              <a:t>Software University Forums</a:t>
            </a:r>
            <a:endParaRPr b="0" lang="en-US" sz="3000" spc="-1" strike="noStrike">
              <a:solidFill>
                <a:srgbClr val="ffffff"/>
              </a:solidFill>
              <a:uFill>
                <a:solidFill>
                  <a:srgbClr val="ffffff"/>
                </a:solidFill>
              </a:uFill>
              <a:latin typeface="Calibri"/>
            </a:endParaRPr>
          </a:p>
          <a:p>
            <a:pPr lvl="2" marL="609480" indent="-304560">
              <a:lnSpc>
                <a:spcPct val="100000"/>
              </a:lnSpc>
              <a:buClr>
                <a:srgbClr val="f2b254"/>
              </a:buClr>
              <a:buFont typeface="Wingdings" charset="2"/>
              <a:buChar char=""/>
            </a:pPr>
            <a:r>
              <a:rPr b="0" lang="en-US" sz="3000" spc="-1" strike="noStrike" u="sng">
                <a:solidFill>
                  <a:srgbClr val="f6c781"/>
                </a:solidFill>
                <a:uFill>
                  <a:solidFill>
                    <a:srgbClr val="ffffff"/>
                  </a:solidFill>
                </a:uFill>
                <a:latin typeface="Calibri"/>
                <a:hlinkClick r:id="rId4"/>
              </a:rPr>
              <a:t>forum.softuni.bg</a:t>
            </a:r>
            <a:endParaRPr b="0" lang="en-US" sz="2800" spc="-1" strike="noStrike">
              <a:solidFill>
                <a:srgbClr val="ffffff"/>
              </a:solidFill>
              <a:uFill>
                <a:solidFill>
                  <a:srgbClr val="ffffff"/>
                </a:solidFill>
              </a:uFill>
              <a:latin typeface="Calibri"/>
            </a:endParaRPr>
          </a:p>
        </p:txBody>
      </p:sp>
      <p:pic>
        <p:nvPicPr>
          <p:cNvPr id="458" name="Picture 9" descr=""/>
          <p:cNvPicPr/>
          <p:nvPr/>
        </p:nvPicPr>
        <p:blipFill>
          <a:blip r:embed="rId5"/>
          <a:stretch/>
        </p:blipFill>
        <p:spPr>
          <a:xfrm>
            <a:off x="9457200" y="3020040"/>
            <a:ext cx="2269440" cy="565920"/>
          </a:xfrm>
          <a:prstGeom prst="rect">
            <a:avLst/>
          </a:prstGeom>
          <a:ln>
            <a:noFill/>
          </a:ln>
        </p:spPr>
      </p:pic>
      <p:pic>
        <p:nvPicPr>
          <p:cNvPr id="459" name="Picture 4" descr=""/>
          <p:cNvPicPr/>
          <p:nvPr/>
        </p:nvPicPr>
        <p:blipFill>
          <a:blip r:embed="rId6"/>
          <a:stretch/>
        </p:blipFill>
        <p:spPr>
          <a:xfrm>
            <a:off x="10075680" y="4064400"/>
            <a:ext cx="1003680" cy="1017360"/>
          </a:xfrm>
          <a:prstGeom prst="rect">
            <a:avLst/>
          </a:prstGeom>
          <a:ln>
            <a:noFill/>
          </a:ln>
        </p:spPr>
      </p:pic>
      <p:pic>
        <p:nvPicPr>
          <p:cNvPr id="460" name="Picture 12" descr=""/>
          <p:cNvPicPr/>
          <p:nvPr/>
        </p:nvPicPr>
        <p:blipFill>
          <a:blip r:embed="rId7"/>
          <a:stretch/>
        </p:blipFill>
        <p:spPr>
          <a:xfrm>
            <a:off x="10109160" y="5410080"/>
            <a:ext cx="969840" cy="965520"/>
          </a:xfrm>
          <a:prstGeom prst="rect">
            <a:avLst/>
          </a:prstGeom>
          <a:ln>
            <a:noFill/>
          </a:ln>
        </p:spPr>
      </p:pic>
      <p:pic>
        <p:nvPicPr>
          <p:cNvPr id="461" name="Picture 4" descr=""/>
          <p:cNvPicPr/>
          <p:nvPr/>
        </p:nvPicPr>
        <p:blipFill>
          <a:blip r:embed="rId8"/>
          <a:stretch/>
        </p:blipFill>
        <p:spPr>
          <a:xfrm>
            <a:off x="6295320" y="2727360"/>
            <a:ext cx="2746800" cy="3657240"/>
          </a:xfrm>
          <a:prstGeom prst="rect">
            <a:avLst/>
          </a:prstGeom>
          <a:ln>
            <a:noFill/>
          </a:ln>
        </p:spPr>
      </p:pic>
      <p:pic>
        <p:nvPicPr>
          <p:cNvPr id="462" name="Picture 15" descr=""/>
          <p:cNvPicPr/>
          <p:nvPr/>
        </p:nvPicPr>
        <p:blipFill>
          <a:blip r:embed="rId9"/>
          <a:stretch/>
        </p:blipFill>
        <p:spPr>
          <a:xfrm>
            <a:off x="9829440" y="1039680"/>
            <a:ext cx="1495800" cy="1845360"/>
          </a:xfrm>
          <a:prstGeom prst="rect">
            <a:avLst/>
          </a:prstGeom>
          <a:ln>
            <a:noFill/>
          </a:ln>
        </p:spPr>
      </p:pic>
    </p:spTree>
  </p:cSld>
  <p:timing>
    <p:tnLst>
      <p:par>
        <p:cTn id="825" dur="indefinite" restart="never" nodeType="tmRoot">
          <p:childTnLst>
            <p:seq>
              <p:cTn id="82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DEDB06D3-E4AE-4F6E-9CB3-B6805C11A110}"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199"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Mobile First Design</a:t>
            </a:r>
            <a:endParaRPr b="0" lang="en-US" sz="2400" spc="-1" strike="noStrike">
              <a:solidFill>
                <a:srgbClr val="ffffff"/>
              </a:solidFill>
              <a:uFill>
                <a:solidFill>
                  <a:srgbClr val="ffffff"/>
                </a:solidFill>
              </a:uFill>
              <a:latin typeface="Calibri"/>
            </a:endParaRPr>
          </a:p>
        </p:txBody>
      </p:sp>
      <p:pic>
        <p:nvPicPr>
          <p:cNvPr id="200" name="Picture 3" descr=""/>
          <p:cNvPicPr/>
          <p:nvPr/>
        </p:nvPicPr>
        <p:blipFill>
          <a:blip r:embed="rId1"/>
          <a:stretch/>
        </p:blipFill>
        <p:spPr>
          <a:xfrm>
            <a:off x="1598760" y="1295280"/>
            <a:ext cx="8955000" cy="503856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25DE15AB-443A-4147-B945-4153447BCD57}"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02"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Desktop First Design</a:t>
            </a:r>
            <a:endParaRPr b="0" lang="en-US" sz="2400" spc="-1" strike="noStrike">
              <a:solidFill>
                <a:srgbClr val="ffffff"/>
              </a:solidFill>
              <a:uFill>
                <a:solidFill>
                  <a:srgbClr val="ffffff"/>
                </a:solidFill>
              </a:uFill>
              <a:latin typeface="Calibri"/>
            </a:endParaRPr>
          </a:p>
        </p:txBody>
      </p:sp>
      <p:pic>
        <p:nvPicPr>
          <p:cNvPr id="203" name="Picture 2" descr=""/>
          <p:cNvPicPr/>
          <p:nvPr/>
        </p:nvPicPr>
        <p:blipFill>
          <a:blip r:embed="rId1"/>
          <a:stretch/>
        </p:blipFill>
        <p:spPr>
          <a:xfrm>
            <a:off x="760320" y="1447920"/>
            <a:ext cx="10538280" cy="473976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9B2FEDAA-BA29-4DCB-B092-ADC8DDF0C679}"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05" name="CustomShape 2"/>
          <p:cNvSpPr/>
          <p:nvPr/>
        </p:nvSpPr>
        <p:spPr>
          <a:xfrm>
            <a:off x="2131920" y="5562720"/>
            <a:ext cx="7924320" cy="820080"/>
          </a:xfrm>
          <a:prstGeom prst="rect">
            <a:avLst/>
          </a:prstGeom>
          <a:noFill/>
          <a:ln>
            <a:noFill/>
          </a:ln>
        </p:spPr>
        <p:style>
          <a:lnRef idx="0"/>
          <a:fillRef idx="0"/>
          <a:effectRef idx="0"/>
          <a:fontRef idx="minor"/>
        </p:style>
        <p:txBody>
          <a:bodyPr lIns="108000" rIns="108000" tIns="36000" bIns="36000" anchor="ctr"/>
          <a:p>
            <a:pPr algn="ctr">
              <a:lnSpc>
                <a:spcPct val="100000"/>
              </a:lnSpc>
            </a:pPr>
            <a:r>
              <a:rPr b="1" lang="en-US" sz="5400" spc="-1" strike="noStrike">
                <a:solidFill>
                  <a:srgbClr val="f3be60"/>
                </a:solidFill>
                <a:uFill>
                  <a:solidFill>
                    <a:srgbClr val="ffffff"/>
                  </a:solidFill>
                </a:uFill>
                <a:latin typeface="Calibri"/>
              </a:rPr>
              <a:t>Media Queries</a:t>
            </a:r>
            <a:endParaRPr b="0" lang="en-US" sz="4000" spc="-1" strike="noStrike">
              <a:solidFill>
                <a:srgbClr val="ffffff"/>
              </a:solidFill>
              <a:uFill>
                <a:solidFill>
                  <a:srgbClr val="ffffff"/>
                </a:solidFill>
              </a:uFill>
              <a:latin typeface="Arial"/>
            </a:endParaRPr>
          </a:p>
        </p:txBody>
      </p:sp>
      <p:pic>
        <p:nvPicPr>
          <p:cNvPr id="206" name="Picture 6" descr=""/>
          <p:cNvPicPr/>
          <p:nvPr/>
        </p:nvPicPr>
        <p:blipFill>
          <a:blip r:embed="rId1"/>
          <a:stretch/>
        </p:blipFill>
        <p:spPr>
          <a:xfrm>
            <a:off x="2307600" y="1143000"/>
            <a:ext cx="7573320" cy="3962520"/>
          </a:xfrm>
          <a:prstGeom prst="rect">
            <a:avLst/>
          </a:prstGeom>
          <a:ln>
            <a:noFill/>
          </a:ln>
          <a:effectLst>
            <a:glow rad="139700">
              <a:schemeClr val="accent1">
                <a:satMod val="175000"/>
                <a:alpha val="40000"/>
              </a:schemeClr>
            </a:glow>
          </a:effectLst>
          <a:scene3d>
            <a:camera prst="isometricOffAxis1Right">
              <a:rot lat="21464824" lon="20603913" rev="184700"/>
            </a:camera>
            <a:lightRig dir="t" rig="threePt"/>
          </a:scene3d>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76636943-E1C8-4CFF-BE00-C88DD6FEEEDD}"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08"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Media Queries</a:t>
            </a:r>
            <a:endParaRPr b="0" lang="en-US" sz="2400" spc="-1" strike="noStrike">
              <a:solidFill>
                <a:srgbClr val="ffffff"/>
              </a:solidFill>
              <a:uFill>
                <a:solidFill>
                  <a:srgbClr val="ffffff"/>
                </a:solidFill>
              </a:uFill>
              <a:latin typeface="Calibri"/>
            </a:endParaRPr>
          </a:p>
        </p:txBody>
      </p:sp>
      <p:sp>
        <p:nvSpPr>
          <p:cNvPr id="209" name="CustomShape 3"/>
          <p:cNvSpPr/>
          <p:nvPr/>
        </p:nvSpPr>
        <p:spPr>
          <a:xfrm>
            <a:off x="633960" y="1297800"/>
            <a:ext cx="4773960" cy="46159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700" spc="-1" strike="noStrike">
                <a:solidFill>
                  <a:srgbClr val="f3cd60"/>
                </a:solidFill>
                <a:uFill>
                  <a:solidFill>
                    <a:srgbClr val="ffffff"/>
                  </a:solidFill>
                </a:uFill>
                <a:latin typeface="Consolas"/>
              </a:rPr>
              <a:t>.box </a:t>
            </a:r>
            <a:r>
              <a:rPr b="1" lang="en-US" sz="27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display:</a:t>
            </a:r>
            <a:r>
              <a:rPr b="1" lang="en-US" sz="2700" spc="-1" strike="noStrike">
                <a:solidFill>
                  <a:srgbClr val="fbeedc"/>
                </a:solidFill>
                <a:uFill>
                  <a:solidFill>
                    <a:srgbClr val="ffffff"/>
                  </a:solidFill>
                </a:uFill>
                <a:latin typeface="Calibri"/>
              </a:rPr>
              <a:t> </a:t>
            </a:r>
            <a:r>
              <a:rPr b="1" lang="en-US" sz="2700" spc="-1" strike="noStrike">
                <a:solidFill>
                  <a:srgbClr val="f3cd60"/>
                </a:solidFill>
                <a:uFill>
                  <a:solidFill>
                    <a:srgbClr val="ffffff"/>
                  </a:solidFill>
                </a:uFill>
                <a:latin typeface="Consolas"/>
              </a:rPr>
              <a:t>inline-block</a:t>
            </a:r>
            <a:r>
              <a:rPr b="1" lang="en-US" sz="27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background: #ff882e;</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text-align: center;</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line-height: 2.5em;</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color: #ffffff;</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font-size: 2em;</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3cd60"/>
                </a:solidFill>
                <a:uFill>
                  <a:solidFill>
                    <a:srgbClr val="ffffff"/>
                  </a:solidFill>
                </a:uFill>
                <a:latin typeface="Consolas"/>
              </a:rPr>
              <a:t>  </a:t>
            </a:r>
            <a:r>
              <a:rPr b="1" lang="en-US" sz="2700" spc="-1" strike="noStrike">
                <a:solidFill>
                  <a:srgbClr val="fbeedc"/>
                </a:solidFill>
                <a:uFill>
                  <a:solidFill>
                    <a:srgbClr val="ffffff"/>
                  </a:solidFill>
                </a:uFill>
                <a:latin typeface="Consolas"/>
              </a:rPr>
              <a:t>width: 245px;</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  </a:t>
            </a:r>
            <a:r>
              <a:rPr b="1" lang="en-US" sz="2700" spc="-1" strike="noStrike">
                <a:solidFill>
                  <a:srgbClr val="fbeedc"/>
                </a:solidFill>
                <a:uFill>
                  <a:solidFill>
                    <a:srgbClr val="ffffff"/>
                  </a:solidFill>
                </a:uFill>
                <a:latin typeface="Consolas"/>
              </a:rPr>
              <a:t>height: 245px;</a:t>
            </a:r>
            <a:endParaRPr b="0" lang="en-US" sz="1800" spc="-1" strike="noStrike">
              <a:solidFill>
                <a:srgbClr val="ffffff"/>
              </a:solidFill>
              <a:uFill>
                <a:solidFill>
                  <a:srgbClr val="ffffff"/>
                </a:solidFill>
              </a:uFill>
              <a:latin typeface="Arial"/>
            </a:endParaRPr>
          </a:p>
          <a:p>
            <a:pPr>
              <a:lnSpc>
                <a:spcPct val="100000"/>
              </a:lnSpc>
            </a:pPr>
            <a:r>
              <a:rPr b="1" lang="en-US" sz="27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sp>
        <p:nvSpPr>
          <p:cNvPr id="210" name="CustomShape 4"/>
          <p:cNvSpPr/>
          <p:nvPr/>
        </p:nvSpPr>
        <p:spPr>
          <a:xfrm>
            <a:off x="5718960" y="1295280"/>
            <a:ext cx="5809320" cy="35024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box</a:t>
            </a:r>
            <a:r>
              <a:rPr b="1" lang="en-US" sz="2800" spc="-1" strike="noStrike">
                <a:solidFill>
                  <a:srgbClr val="fbeedc"/>
                </a:solidFill>
                <a:uFill>
                  <a:solidFill>
                    <a:srgbClr val="ffffff"/>
                  </a:solidFill>
                </a:uFill>
                <a:latin typeface="Consolas"/>
              </a:rPr>
              <a:t>"&gt;Box 1&lt;/div&gt;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box</a:t>
            </a:r>
            <a:r>
              <a:rPr b="1" lang="en-US" sz="2800" spc="-1" strike="noStrike">
                <a:solidFill>
                  <a:srgbClr val="fbeedc"/>
                </a:solidFill>
                <a:uFill>
                  <a:solidFill>
                    <a:srgbClr val="ffffff"/>
                  </a:solidFill>
                </a:uFill>
                <a:latin typeface="Consolas"/>
              </a:rPr>
              <a:t>"&gt;Box 2&lt;/div&gt;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box</a:t>
            </a:r>
            <a:r>
              <a:rPr b="1" lang="en-US" sz="2800" spc="-1" strike="noStrike">
                <a:solidFill>
                  <a:srgbClr val="fbeedc"/>
                </a:solidFill>
                <a:uFill>
                  <a:solidFill>
                    <a:srgbClr val="ffffff"/>
                  </a:solidFill>
                </a:uFill>
                <a:latin typeface="Consolas"/>
              </a:rPr>
              <a:t>"&gt;Box 3&lt;/div&gt;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&lt;div class="</a:t>
            </a:r>
            <a:r>
              <a:rPr b="1" lang="en-US" sz="2800" spc="-1" strike="noStrike">
                <a:solidFill>
                  <a:srgbClr val="f3cd60"/>
                </a:solidFill>
                <a:uFill>
                  <a:solidFill>
                    <a:srgbClr val="ffffff"/>
                  </a:solidFill>
                </a:uFill>
                <a:latin typeface="Consolas"/>
              </a:rPr>
              <a:t>box</a:t>
            </a:r>
            <a:r>
              <a:rPr b="1" lang="en-US" sz="2800" spc="-1" strike="noStrike">
                <a:solidFill>
                  <a:srgbClr val="fbeedc"/>
                </a:solidFill>
                <a:uFill>
                  <a:solidFill>
                    <a:srgbClr val="ffffff"/>
                  </a:solidFill>
                </a:uFill>
                <a:latin typeface="Consolas"/>
              </a:rPr>
              <a:t>"&gt;Box 4&lt;/div&gt;</a:t>
            </a:r>
            <a:endParaRPr b="0" lang="en-US" sz="1800" spc="-1" strike="noStrike">
              <a:solidFill>
                <a:srgbClr val="ffffff"/>
              </a:solidFill>
              <a:uFill>
                <a:solidFill>
                  <a:srgbClr val="ffffff"/>
                </a:solidFill>
              </a:uFill>
              <a:latin typeface="Arial"/>
            </a:endParaRPr>
          </a:p>
        </p:txBody>
      </p:sp>
      <p:pic>
        <p:nvPicPr>
          <p:cNvPr id="211" name="Picture 11" descr=""/>
          <p:cNvPicPr/>
          <p:nvPr/>
        </p:nvPicPr>
        <p:blipFill>
          <a:blip r:embed="rId1"/>
          <a:stretch/>
        </p:blipFill>
        <p:spPr>
          <a:xfrm>
            <a:off x="4255920" y="3675960"/>
            <a:ext cx="7272720" cy="2629800"/>
          </a:xfrm>
          <a:prstGeom prst="rect">
            <a:avLst/>
          </a:prstGeom>
          <a:ln>
            <a:noFill/>
          </a:ln>
        </p:spPr>
      </p:pic>
    </p:spTree>
  </p:cSld>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5E26BC24-2A67-4B48-A0BE-768602928966}"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213" name="TextShape 2"/>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3be60"/>
                </a:solidFill>
                <a:uFill>
                  <a:solidFill>
                    <a:srgbClr val="ffffff"/>
                  </a:solidFill>
                </a:uFill>
                <a:latin typeface="Calibri"/>
              </a:rPr>
              <a:t>Media Queries: Width &lt; 1024px</a:t>
            </a:r>
            <a:endParaRPr b="0" lang="en-US" sz="2400" spc="-1" strike="noStrike">
              <a:solidFill>
                <a:srgbClr val="ffffff"/>
              </a:solidFill>
              <a:uFill>
                <a:solidFill>
                  <a:srgbClr val="ffffff"/>
                </a:solidFill>
              </a:uFill>
              <a:latin typeface="Calibri"/>
            </a:endParaRPr>
          </a:p>
        </p:txBody>
      </p:sp>
      <p:sp>
        <p:nvSpPr>
          <p:cNvPr id="214" name="CustomShape 3"/>
          <p:cNvSpPr/>
          <p:nvPr/>
        </p:nvSpPr>
        <p:spPr>
          <a:xfrm>
            <a:off x="633960" y="1182240"/>
            <a:ext cx="10894320" cy="30765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800" spc="-1" strike="noStrike">
                <a:solidFill>
                  <a:srgbClr val="f3cd60"/>
                </a:solidFill>
                <a:uFill>
                  <a:solidFill>
                    <a:srgbClr val="ffffff"/>
                  </a:solidFill>
                </a:uFill>
                <a:latin typeface="Consolas"/>
              </a:rPr>
              <a:t>@media screen and (max-width: 1024px)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3cd60"/>
                </a:solidFill>
                <a:uFill>
                  <a:solidFill>
                    <a:srgbClr val="ffffff"/>
                  </a:solidFill>
                </a:uFill>
                <a:latin typeface="Consolas"/>
              </a:rPr>
              <a:t>  </a:t>
            </a:r>
            <a:r>
              <a:rPr b="1" lang="en-US" sz="2800" spc="-1" strike="noStrike">
                <a:solidFill>
                  <a:srgbClr val="f3cd60"/>
                </a:solidFill>
                <a:uFill>
                  <a:solidFill>
                    <a:srgbClr val="ffffff"/>
                  </a:solidFill>
                </a:uFill>
                <a:latin typeface="Consolas"/>
              </a:rPr>
              <a:t>.box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width: 200px;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height: 200px;</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background: #143cff;</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  </a:t>
            </a: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a:p>
            <a:pPr>
              <a:lnSpc>
                <a:spcPct val="100000"/>
              </a:lnSpc>
            </a:pPr>
            <a:r>
              <a:rPr b="1" lang="en-US" sz="2800" spc="-1" strike="noStrike">
                <a:solidFill>
                  <a:srgbClr val="fbeedc"/>
                </a:solidFill>
                <a:uFill>
                  <a:solidFill>
                    <a:srgbClr val="ffffff"/>
                  </a:solidFill>
                </a:uFill>
                <a:latin typeface="Consolas"/>
              </a:rPr>
              <a:t>}</a:t>
            </a:r>
            <a:endParaRPr b="0" lang="en-US" sz="1800" spc="-1" strike="noStrike">
              <a:solidFill>
                <a:srgbClr val="ffffff"/>
              </a:solidFill>
              <a:uFill>
                <a:solidFill>
                  <a:srgbClr val="ffffff"/>
                </a:solidFill>
              </a:uFill>
              <a:latin typeface="Arial"/>
            </a:endParaRPr>
          </a:p>
        </p:txBody>
      </p:sp>
      <p:pic>
        <p:nvPicPr>
          <p:cNvPr id="215" name="Picture 6" descr=""/>
          <p:cNvPicPr/>
          <p:nvPr/>
        </p:nvPicPr>
        <p:blipFill>
          <a:blip r:embed="rId1"/>
          <a:stretch/>
        </p:blipFill>
        <p:spPr>
          <a:xfrm>
            <a:off x="2563200" y="3657600"/>
            <a:ext cx="7035840" cy="2753280"/>
          </a:xfrm>
          <a:prstGeom prst="rect">
            <a:avLst/>
          </a:prstGeom>
          <a:ln>
            <a:noFill/>
          </a:ln>
        </p:spPr>
      </p:pic>
    </p:spTree>
  </p:cSld>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14">
                                            <p:txEl>
                                              <p:pRg st="40" end="49"/>
                                            </p:txEl>
                                          </p:spTgt>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214">
                                            <p:txEl>
                                              <p:pRg st="111" end="1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214">
                                            <p:txEl>
                                              <p:pRg st="49" end="67"/>
                                            </p:txEl>
                                          </p:spTgt>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214">
                                            <p:txEl>
                                              <p:pRg st="67" end="86"/>
                                            </p:txEl>
                                          </p:spTgt>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214">
                                            <p:txEl>
                                              <p:pRg st="86" end="11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Software-University-Foundation</Template>
  <TotalTime>349</TotalTime>
  <Application>LibreOffice/5.1.6.2$Linux_X86_64 LibreOffice_project/10m0$Build-2</Application>
  <Words>2564</Words>
  <Paragraphs>539</Paragraphs>
  <Company>Software University (SoftUni)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2014-01-02T17:00:34Z</dcterms:created>
  <dc:creator>Software University Foundation</dc:creator>
  <dc:description>Software University Foundation - http://softuni.foundation/</dc:description>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language>en-US</dc:language>
  <cp:lastModifiedBy>Ivaylo</cp:lastModifiedBy>
  <dcterms:modified xsi:type="dcterms:W3CDTF">2017-10-15T20:36:43Z</dcterms:modified>
  <cp:revision>116</cp:revision>
  <dc:subject>Software Development Course</dc:subject>
  <dc:title>Web Development Basics – Course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48</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